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2"/>
  </p:notesMasterIdLst>
  <p:handoutMasterIdLst>
    <p:handoutMasterId r:id="rId13"/>
  </p:handoutMasterIdLst>
  <p:sldIdLst>
    <p:sldId id="271" r:id="rId2"/>
    <p:sldId id="272" r:id="rId3"/>
    <p:sldId id="275" r:id="rId4"/>
    <p:sldId id="273" r:id="rId5"/>
    <p:sldId id="276" r:id="rId6"/>
    <p:sldId id="277" r:id="rId7"/>
    <p:sldId id="280" r:id="rId8"/>
    <p:sldId id="282" r:id="rId9"/>
    <p:sldId id="285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80"/>
    <a:srgbClr val="7AD2FC"/>
    <a:srgbClr val="1A6AC3"/>
    <a:srgbClr val="3385D1"/>
    <a:srgbClr val="2F4F7D"/>
    <a:srgbClr val="2A7CCC"/>
    <a:srgbClr val="4A9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984" y="1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1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20C6F-FEA7-4342-BBA1-1420CE5DD1F9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E4498-51C4-4988-BC62-3213C34AD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2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CDE47-0A1A-483E-AEDF-4521574C40D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9F146-281D-4376-95A4-16F60148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9F146-281D-4376-95A4-16F60148DB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21074"/>
            <a:ext cx="12192000" cy="68514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erif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-1" y="6329589"/>
            <a:ext cx="12192000" cy="542924"/>
          </a:xfrm>
          <a:custGeom>
            <a:avLst/>
            <a:gdLst>
              <a:gd name="connsiteX0" fmla="*/ 3741739 w 12192000"/>
              <a:gd name="connsiteY0" fmla="*/ 0 h 542924"/>
              <a:gd name="connsiteX1" fmla="*/ 4 w 12192000"/>
              <a:gd name="connsiteY1" fmla="*/ 0 h 542924"/>
              <a:gd name="connsiteX2" fmla="*/ 4 w 12192000"/>
              <a:gd name="connsiteY2" fmla="*/ 260055 h 542924"/>
              <a:gd name="connsiteX3" fmla="*/ 0 w 12192000"/>
              <a:gd name="connsiteY3" fmla="*/ 260055 h 542924"/>
              <a:gd name="connsiteX4" fmla="*/ 0 w 12192000"/>
              <a:gd name="connsiteY4" fmla="*/ 542924 h 542924"/>
              <a:gd name="connsiteX5" fmla="*/ 4 w 12192000"/>
              <a:gd name="connsiteY5" fmla="*/ 542924 h 542924"/>
              <a:gd name="connsiteX6" fmla="*/ 4013201 w 12192000"/>
              <a:gd name="connsiteY6" fmla="*/ 542924 h 542924"/>
              <a:gd name="connsiteX7" fmla="*/ 12192000 w 12192000"/>
              <a:gd name="connsiteY7" fmla="*/ 542924 h 542924"/>
              <a:gd name="connsiteX8" fmla="*/ 12192000 w 12192000"/>
              <a:gd name="connsiteY8" fmla="*/ 260055 h 542924"/>
              <a:gd name="connsiteX9" fmla="*/ 4001794 w 12192000"/>
              <a:gd name="connsiteY9" fmla="*/ 260055 h 5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42924">
                <a:moveTo>
                  <a:pt x="3741739" y="0"/>
                </a:moveTo>
                <a:lnTo>
                  <a:pt x="4" y="0"/>
                </a:lnTo>
                <a:lnTo>
                  <a:pt x="4" y="260055"/>
                </a:lnTo>
                <a:lnTo>
                  <a:pt x="0" y="260055"/>
                </a:lnTo>
                <a:lnTo>
                  <a:pt x="0" y="542924"/>
                </a:lnTo>
                <a:lnTo>
                  <a:pt x="4" y="542924"/>
                </a:lnTo>
                <a:lnTo>
                  <a:pt x="4013201" y="542924"/>
                </a:lnTo>
                <a:lnTo>
                  <a:pt x="12192000" y="542924"/>
                </a:lnTo>
                <a:lnTo>
                  <a:pt x="12192000" y="260055"/>
                </a:lnTo>
                <a:lnTo>
                  <a:pt x="4001794" y="260055"/>
                </a:lnTo>
                <a:close/>
              </a:path>
            </a:pathLst>
          </a:custGeom>
          <a:gradFill>
            <a:gsLst>
              <a:gs pos="0">
                <a:srgbClr val="1A6AC3"/>
              </a:gs>
              <a:gs pos="100000">
                <a:srgbClr val="7AD2FC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94750" y="6446774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aceinfo@forwarding.digital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448969"/>
            <a:ext cx="114300" cy="794688"/>
          </a:xfrm>
          <a:prstGeom prst="rect">
            <a:avLst/>
          </a:prstGeom>
          <a:solidFill>
            <a:srgbClr val="305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erif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28085" y="-483923"/>
            <a:ext cx="1521759" cy="1265443"/>
            <a:chOff x="928085" y="-483923"/>
            <a:chExt cx="1521759" cy="1265443"/>
          </a:xfrm>
        </p:grpSpPr>
        <p:sp>
          <p:nvSpPr>
            <p:cNvPr id="20" name="Freeform: Shape 47">
              <a:extLst>
                <a:ext uri="{FF2B5EF4-FFF2-40B4-BE49-F238E27FC236}">
                  <a16:creationId xmlns:a16="http://schemas.microsoft.com/office/drawing/2014/main" id="{7EC15156-0D0B-4C63-A321-E19FCB49DDBB}"/>
                </a:ext>
              </a:extLst>
            </p:cNvPr>
            <p:cNvSpPr/>
            <p:nvPr/>
          </p:nvSpPr>
          <p:spPr>
            <a:xfrm rot="2652781">
              <a:off x="928085" y="-483923"/>
              <a:ext cx="866590" cy="1265443"/>
            </a:xfrm>
            <a:custGeom>
              <a:avLst/>
              <a:gdLst>
                <a:gd name="connsiteX0" fmla="*/ 0 w 909433"/>
                <a:gd name="connsiteY0" fmla="*/ 887637 h 1328003"/>
                <a:gd name="connsiteX1" fmla="*/ 909433 w 909433"/>
                <a:gd name="connsiteY1" fmla="*/ 0 h 1328003"/>
                <a:gd name="connsiteX2" fmla="*/ 909433 w 909433"/>
                <a:gd name="connsiteY2" fmla="*/ 443158 h 1328003"/>
                <a:gd name="connsiteX3" fmla="*/ 4964 w 909433"/>
                <a:gd name="connsiteY3" fmla="*/ 1328003 h 1328003"/>
                <a:gd name="connsiteX4" fmla="*/ 0 w 909433"/>
                <a:gd name="connsiteY4" fmla="*/ 1328003 h 13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433" h="1328003">
                  <a:moveTo>
                    <a:pt x="0" y="887637"/>
                  </a:moveTo>
                  <a:lnTo>
                    <a:pt x="909433" y="0"/>
                  </a:lnTo>
                  <a:lnTo>
                    <a:pt x="909433" y="443158"/>
                  </a:lnTo>
                  <a:lnTo>
                    <a:pt x="4964" y="1328003"/>
                  </a:lnTo>
                  <a:lnTo>
                    <a:pt x="0" y="1328003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7CCA62"/>
                </a:solidFill>
                <a:effectLst/>
                <a:uLnTx/>
                <a:uFillTx/>
                <a:latin typeface="Pt serif"/>
                <a:ea typeface="+mn-ea"/>
                <a:cs typeface="+mn-cs"/>
              </a:endParaRPr>
            </a:p>
          </p:txBody>
        </p:sp>
        <p:sp>
          <p:nvSpPr>
            <p:cNvPr id="21" name="Freeform: Shape 47">
              <a:extLst>
                <a:ext uri="{FF2B5EF4-FFF2-40B4-BE49-F238E27FC236}">
                  <a16:creationId xmlns:a16="http://schemas.microsoft.com/office/drawing/2014/main" id="{7EC15156-0D0B-4C63-A321-E19FCB49DDBB}"/>
                </a:ext>
              </a:extLst>
            </p:cNvPr>
            <p:cNvSpPr/>
            <p:nvPr/>
          </p:nvSpPr>
          <p:spPr>
            <a:xfrm rot="2652781">
              <a:off x="1989511" y="-260800"/>
              <a:ext cx="460333" cy="672204"/>
            </a:xfrm>
            <a:custGeom>
              <a:avLst/>
              <a:gdLst>
                <a:gd name="connsiteX0" fmla="*/ 0 w 909433"/>
                <a:gd name="connsiteY0" fmla="*/ 887637 h 1328003"/>
                <a:gd name="connsiteX1" fmla="*/ 909433 w 909433"/>
                <a:gd name="connsiteY1" fmla="*/ 0 h 1328003"/>
                <a:gd name="connsiteX2" fmla="*/ 909433 w 909433"/>
                <a:gd name="connsiteY2" fmla="*/ 443158 h 1328003"/>
                <a:gd name="connsiteX3" fmla="*/ 4964 w 909433"/>
                <a:gd name="connsiteY3" fmla="*/ 1328003 h 1328003"/>
                <a:gd name="connsiteX4" fmla="*/ 0 w 909433"/>
                <a:gd name="connsiteY4" fmla="*/ 1328003 h 13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433" h="1328003">
                  <a:moveTo>
                    <a:pt x="0" y="887637"/>
                  </a:moveTo>
                  <a:lnTo>
                    <a:pt x="909433" y="0"/>
                  </a:lnTo>
                  <a:lnTo>
                    <a:pt x="909433" y="443158"/>
                  </a:lnTo>
                  <a:lnTo>
                    <a:pt x="4964" y="1328003"/>
                  </a:lnTo>
                  <a:lnTo>
                    <a:pt x="0" y="1328003"/>
                  </a:lnTo>
                  <a:close/>
                </a:path>
              </a:pathLst>
            </a:custGeom>
            <a:solidFill>
              <a:srgbClr val="EEEE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7CCA62"/>
                </a:solidFill>
                <a:effectLst/>
                <a:uLnTx/>
                <a:uFillTx/>
                <a:latin typeface="Pt serif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27" y="264946"/>
            <a:ext cx="978710" cy="978710"/>
          </a:xfrm>
          <a:prstGeom prst="rect">
            <a:avLst/>
          </a:prstGeom>
          <a:effectLst/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0098"/>
            <a:ext cx="4833938" cy="7667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2487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Edit Text Here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505874" y="6611354"/>
            <a:ext cx="7565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05180"/>
                </a:solidFill>
              </a:rPr>
              <a:t>©</a:t>
            </a:r>
            <a:r>
              <a:rPr lang="en-US" sz="1000" dirty="0">
                <a:solidFill>
                  <a:srgbClr val="305180"/>
                </a:solidFill>
                <a:latin typeface="Calibri Light" panose="020F0302020204030204" pitchFamily="34" charset="0"/>
              </a:rPr>
              <a:t>ACE |Automated Customs Clearance by Cargo Overseas</a:t>
            </a:r>
          </a:p>
        </p:txBody>
      </p:sp>
    </p:spTree>
    <p:extLst>
      <p:ext uri="{BB962C8B-B14F-4D97-AF65-F5344CB8AC3E}">
        <p14:creationId xmlns:p14="http://schemas.microsoft.com/office/powerpoint/2010/main" val="2604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270A-88E5-40EB-8D7E-D8802EA68EDC}" type="datetimeFigureOut">
              <a:rPr lang="en-IN" smtClean="0"/>
              <a:t>09/11/20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81F3-FF78-49B5-A7D4-7AFFFB438B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923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270A-88E5-40EB-8D7E-D8802EA68EDC}" type="datetimeFigureOut">
              <a:rPr lang="en-IN" smtClean="0"/>
              <a:t>09/11/20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81F3-FF78-49B5-A7D4-7AFFFB438B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091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270A-88E5-40EB-8D7E-D8802EA68EDC}" type="datetimeFigureOut">
              <a:rPr lang="en-IN" smtClean="0"/>
              <a:t>09/11/20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81F3-FF78-49B5-A7D4-7AFFFB438B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053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270A-88E5-40EB-8D7E-D8802EA68EDC}" type="datetimeFigureOut">
              <a:rPr lang="en-IN" smtClean="0"/>
              <a:t>09/11/20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81F3-FF78-49B5-A7D4-7AFFFB438B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692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270A-88E5-40EB-8D7E-D8802EA68EDC}" type="datetimeFigureOut">
              <a:rPr lang="en-IN" smtClean="0"/>
              <a:t>09/11/20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81F3-FF78-49B5-A7D4-7AFFFB438B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890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21074"/>
            <a:ext cx="12192000" cy="68514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erif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448969"/>
            <a:ext cx="114300" cy="794688"/>
          </a:xfrm>
          <a:prstGeom prst="rect">
            <a:avLst/>
          </a:prstGeom>
          <a:solidFill>
            <a:srgbClr val="305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erif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28085" y="-483923"/>
            <a:ext cx="1521759" cy="1265443"/>
            <a:chOff x="928085" y="-483923"/>
            <a:chExt cx="1521759" cy="1265443"/>
          </a:xfrm>
        </p:grpSpPr>
        <p:sp>
          <p:nvSpPr>
            <p:cNvPr id="20" name="Freeform: Shape 47">
              <a:extLst>
                <a:ext uri="{FF2B5EF4-FFF2-40B4-BE49-F238E27FC236}">
                  <a16:creationId xmlns:a16="http://schemas.microsoft.com/office/drawing/2014/main" id="{7EC15156-0D0B-4C63-A321-E19FCB49DDBB}"/>
                </a:ext>
              </a:extLst>
            </p:cNvPr>
            <p:cNvSpPr/>
            <p:nvPr/>
          </p:nvSpPr>
          <p:spPr>
            <a:xfrm rot="2652781">
              <a:off x="928085" y="-483923"/>
              <a:ext cx="866590" cy="1265443"/>
            </a:xfrm>
            <a:custGeom>
              <a:avLst/>
              <a:gdLst>
                <a:gd name="connsiteX0" fmla="*/ 0 w 909433"/>
                <a:gd name="connsiteY0" fmla="*/ 887637 h 1328003"/>
                <a:gd name="connsiteX1" fmla="*/ 909433 w 909433"/>
                <a:gd name="connsiteY1" fmla="*/ 0 h 1328003"/>
                <a:gd name="connsiteX2" fmla="*/ 909433 w 909433"/>
                <a:gd name="connsiteY2" fmla="*/ 443158 h 1328003"/>
                <a:gd name="connsiteX3" fmla="*/ 4964 w 909433"/>
                <a:gd name="connsiteY3" fmla="*/ 1328003 h 1328003"/>
                <a:gd name="connsiteX4" fmla="*/ 0 w 909433"/>
                <a:gd name="connsiteY4" fmla="*/ 1328003 h 13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433" h="1328003">
                  <a:moveTo>
                    <a:pt x="0" y="887637"/>
                  </a:moveTo>
                  <a:lnTo>
                    <a:pt x="909433" y="0"/>
                  </a:lnTo>
                  <a:lnTo>
                    <a:pt x="909433" y="443158"/>
                  </a:lnTo>
                  <a:lnTo>
                    <a:pt x="4964" y="1328003"/>
                  </a:lnTo>
                  <a:lnTo>
                    <a:pt x="0" y="1328003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7CCA62"/>
                </a:solidFill>
                <a:effectLst/>
                <a:uLnTx/>
                <a:uFillTx/>
                <a:latin typeface="Pt serif"/>
                <a:ea typeface="+mn-ea"/>
                <a:cs typeface="+mn-cs"/>
              </a:endParaRPr>
            </a:p>
          </p:txBody>
        </p:sp>
        <p:sp>
          <p:nvSpPr>
            <p:cNvPr id="21" name="Freeform: Shape 47">
              <a:extLst>
                <a:ext uri="{FF2B5EF4-FFF2-40B4-BE49-F238E27FC236}">
                  <a16:creationId xmlns:a16="http://schemas.microsoft.com/office/drawing/2014/main" id="{7EC15156-0D0B-4C63-A321-E19FCB49DDBB}"/>
                </a:ext>
              </a:extLst>
            </p:cNvPr>
            <p:cNvSpPr/>
            <p:nvPr/>
          </p:nvSpPr>
          <p:spPr>
            <a:xfrm rot="2652781">
              <a:off x="1989511" y="-260800"/>
              <a:ext cx="460333" cy="672204"/>
            </a:xfrm>
            <a:custGeom>
              <a:avLst/>
              <a:gdLst>
                <a:gd name="connsiteX0" fmla="*/ 0 w 909433"/>
                <a:gd name="connsiteY0" fmla="*/ 887637 h 1328003"/>
                <a:gd name="connsiteX1" fmla="*/ 909433 w 909433"/>
                <a:gd name="connsiteY1" fmla="*/ 0 h 1328003"/>
                <a:gd name="connsiteX2" fmla="*/ 909433 w 909433"/>
                <a:gd name="connsiteY2" fmla="*/ 443158 h 1328003"/>
                <a:gd name="connsiteX3" fmla="*/ 4964 w 909433"/>
                <a:gd name="connsiteY3" fmla="*/ 1328003 h 1328003"/>
                <a:gd name="connsiteX4" fmla="*/ 0 w 909433"/>
                <a:gd name="connsiteY4" fmla="*/ 1328003 h 13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433" h="1328003">
                  <a:moveTo>
                    <a:pt x="0" y="887637"/>
                  </a:moveTo>
                  <a:lnTo>
                    <a:pt x="909433" y="0"/>
                  </a:lnTo>
                  <a:lnTo>
                    <a:pt x="909433" y="443158"/>
                  </a:lnTo>
                  <a:lnTo>
                    <a:pt x="4964" y="1328003"/>
                  </a:lnTo>
                  <a:lnTo>
                    <a:pt x="0" y="1328003"/>
                  </a:lnTo>
                  <a:close/>
                </a:path>
              </a:pathLst>
            </a:custGeom>
            <a:solidFill>
              <a:srgbClr val="EEEE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7CCA62"/>
                </a:solidFill>
                <a:effectLst/>
                <a:uLnTx/>
                <a:uFillTx/>
                <a:latin typeface="Pt serif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27" y="264946"/>
            <a:ext cx="978710" cy="978710"/>
          </a:xfrm>
          <a:prstGeom prst="rect">
            <a:avLst/>
          </a:prstGeom>
          <a:effectLst/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58234"/>
            <a:ext cx="4833938" cy="7667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2487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Edit Text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2" y="6013502"/>
            <a:ext cx="12192001" cy="855139"/>
          </a:xfrm>
          <a:prstGeom prst="rect">
            <a:avLst/>
          </a:prstGeom>
          <a:solidFill>
            <a:srgbClr val="7AD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41249"/>
            <a:ext cx="1518626" cy="4467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92" y="6441249"/>
            <a:ext cx="1518626" cy="446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54" y="6441249"/>
            <a:ext cx="1518626" cy="4467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16" y="6441249"/>
            <a:ext cx="1518626" cy="4467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94" y="6441249"/>
            <a:ext cx="1518626" cy="4467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44" y="6441249"/>
            <a:ext cx="1518626" cy="4467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34" y="6441249"/>
            <a:ext cx="1518626" cy="446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784" y="6441249"/>
            <a:ext cx="1518626" cy="446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54"/>
          <a:stretch/>
        </p:blipFill>
        <p:spPr>
          <a:xfrm>
            <a:off x="11871074" y="6441249"/>
            <a:ext cx="325689" cy="4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21074"/>
            <a:ext cx="12192000" cy="68514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erif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448969"/>
            <a:ext cx="114300" cy="794688"/>
          </a:xfrm>
          <a:prstGeom prst="rect">
            <a:avLst/>
          </a:prstGeom>
          <a:solidFill>
            <a:srgbClr val="305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erif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28085" y="-483923"/>
            <a:ext cx="1521759" cy="1265443"/>
            <a:chOff x="928085" y="-483923"/>
            <a:chExt cx="1521759" cy="1265443"/>
          </a:xfrm>
        </p:grpSpPr>
        <p:sp>
          <p:nvSpPr>
            <p:cNvPr id="20" name="Freeform: Shape 47">
              <a:extLst>
                <a:ext uri="{FF2B5EF4-FFF2-40B4-BE49-F238E27FC236}">
                  <a16:creationId xmlns:a16="http://schemas.microsoft.com/office/drawing/2014/main" id="{7EC15156-0D0B-4C63-A321-E19FCB49DDBB}"/>
                </a:ext>
              </a:extLst>
            </p:cNvPr>
            <p:cNvSpPr/>
            <p:nvPr/>
          </p:nvSpPr>
          <p:spPr>
            <a:xfrm rot="2652781">
              <a:off x="928085" y="-483923"/>
              <a:ext cx="866590" cy="1265443"/>
            </a:xfrm>
            <a:custGeom>
              <a:avLst/>
              <a:gdLst>
                <a:gd name="connsiteX0" fmla="*/ 0 w 909433"/>
                <a:gd name="connsiteY0" fmla="*/ 887637 h 1328003"/>
                <a:gd name="connsiteX1" fmla="*/ 909433 w 909433"/>
                <a:gd name="connsiteY1" fmla="*/ 0 h 1328003"/>
                <a:gd name="connsiteX2" fmla="*/ 909433 w 909433"/>
                <a:gd name="connsiteY2" fmla="*/ 443158 h 1328003"/>
                <a:gd name="connsiteX3" fmla="*/ 4964 w 909433"/>
                <a:gd name="connsiteY3" fmla="*/ 1328003 h 1328003"/>
                <a:gd name="connsiteX4" fmla="*/ 0 w 909433"/>
                <a:gd name="connsiteY4" fmla="*/ 1328003 h 13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433" h="1328003">
                  <a:moveTo>
                    <a:pt x="0" y="887637"/>
                  </a:moveTo>
                  <a:lnTo>
                    <a:pt x="909433" y="0"/>
                  </a:lnTo>
                  <a:lnTo>
                    <a:pt x="909433" y="443158"/>
                  </a:lnTo>
                  <a:lnTo>
                    <a:pt x="4964" y="1328003"/>
                  </a:lnTo>
                  <a:lnTo>
                    <a:pt x="0" y="1328003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7CCA62"/>
                </a:solidFill>
                <a:effectLst/>
                <a:uLnTx/>
                <a:uFillTx/>
                <a:latin typeface="Pt serif"/>
                <a:ea typeface="+mn-ea"/>
                <a:cs typeface="+mn-cs"/>
              </a:endParaRPr>
            </a:p>
          </p:txBody>
        </p:sp>
        <p:sp>
          <p:nvSpPr>
            <p:cNvPr id="21" name="Freeform: Shape 47">
              <a:extLst>
                <a:ext uri="{FF2B5EF4-FFF2-40B4-BE49-F238E27FC236}">
                  <a16:creationId xmlns:a16="http://schemas.microsoft.com/office/drawing/2014/main" id="{7EC15156-0D0B-4C63-A321-E19FCB49DDBB}"/>
                </a:ext>
              </a:extLst>
            </p:cNvPr>
            <p:cNvSpPr/>
            <p:nvPr/>
          </p:nvSpPr>
          <p:spPr>
            <a:xfrm rot="2652781">
              <a:off x="1989511" y="-260800"/>
              <a:ext cx="460333" cy="672204"/>
            </a:xfrm>
            <a:custGeom>
              <a:avLst/>
              <a:gdLst>
                <a:gd name="connsiteX0" fmla="*/ 0 w 909433"/>
                <a:gd name="connsiteY0" fmla="*/ 887637 h 1328003"/>
                <a:gd name="connsiteX1" fmla="*/ 909433 w 909433"/>
                <a:gd name="connsiteY1" fmla="*/ 0 h 1328003"/>
                <a:gd name="connsiteX2" fmla="*/ 909433 w 909433"/>
                <a:gd name="connsiteY2" fmla="*/ 443158 h 1328003"/>
                <a:gd name="connsiteX3" fmla="*/ 4964 w 909433"/>
                <a:gd name="connsiteY3" fmla="*/ 1328003 h 1328003"/>
                <a:gd name="connsiteX4" fmla="*/ 0 w 909433"/>
                <a:gd name="connsiteY4" fmla="*/ 1328003 h 13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433" h="1328003">
                  <a:moveTo>
                    <a:pt x="0" y="887637"/>
                  </a:moveTo>
                  <a:lnTo>
                    <a:pt x="909433" y="0"/>
                  </a:lnTo>
                  <a:lnTo>
                    <a:pt x="909433" y="443158"/>
                  </a:lnTo>
                  <a:lnTo>
                    <a:pt x="4964" y="1328003"/>
                  </a:lnTo>
                  <a:lnTo>
                    <a:pt x="0" y="1328003"/>
                  </a:lnTo>
                  <a:close/>
                </a:path>
              </a:pathLst>
            </a:custGeom>
            <a:solidFill>
              <a:srgbClr val="EEEE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7CCA62"/>
                </a:solidFill>
                <a:effectLst/>
                <a:uLnTx/>
                <a:uFillTx/>
                <a:latin typeface="Pt serif"/>
                <a:ea typeface="+mn-ea"/>
                <a:cs typeface="+mn-cs"/>
              </a:endParaRPr>
            </a:p>
          </p:txBody>
        </p:sp>
      </p:grp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50098"/>
            <a:ext cx="4833938" cy="76676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24874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Edit Text Here</a:t>
            </a:r>
          </a:p>
        </p:txBody>
      </p:sp>
      <p:sp>
        <p:nvSpPr>
          <p:cNvPr id="13" name="Rectangle 1"/>
          <p:cNvSpPr/>
          <p:nvPr userDrawn="1"/>
        </p:nvSpPr>
        <p:spPr>
          <a:xfrm>
            <a:off x="7264400" y="-29876"/>
            <a:ext cx="4927595" cy="6641228"/>
          </a:xfrm>
          <a:custGeom>
            <a:avLst/>
            <a:gdLst>
              <a:gd name="connsiteX0" fmla="*/ 0 w 4927595"/>
              <a:gd name="connsiteY0" fmla="*/ 0 h 6611352"/>
              <a:gd name="connsiteX1" fmla="*/ 4927595 w 4927595"/>
              <a:gd name="connsiteY1" fmla="*/ 0 h 6611352"/>
              <a:gd name="connsiteX2" fmla="*/ 4927595 w 4927595"/>
              <a:gd name="connsiteY2" fmla="*/ 6611352 h 6611352"/>
              <a:gd name="connsiteX3" fmla="*/ 0 w 4927595"/>
              <a:gd name="connsiteY3" fmla="*/ 6611352 h 6611352"/>
              <a:gd name="connsiteX4" fmla="*/ 0 w 4927595"/>
              <a:gd name="connsiteY4" fmla="*/ 0 h 6611352"/>
              <a:gd name="connsiteX0" fmla="*/ 2336800 w 4927595"/>
              <a:gd name="connsiteY0" fmla="*/ 0 h 6611352"/>
              <a:gd name="connsiteX1" fmla="*/ 4927595 w 4927595"/>
              <a:gd name="connsiteY1" fmla="*/ 0 h 6611352"/>
              <a:gd name="connsiteX2" fmla="*/ 4927595 w 4927595"/>
              <a:gd name="connsiteY2" fmla="*/ 6611352 h 6611352"/>
              <a:gd name="connsiteX3" fmla="*/ 0 w 4927595"/>
              <a:gd name="connsiteY3" fmla="*/ 6611352 h 6611352"/>
              <a:gd name="connsiteX4" fmla="*/ 2336800 w 4927595"/>
              <a:gd name="connsiteY4" fmla="*/ 0 h 6611352"/>
              <a:gd name="connsiteX0" fmla="*/ 2984500 w 4927595"/>
              <a:gd name="connsiteY0" fmla="*/ 0 h 6611352"/>
              <a:gd name="connsiteX1" fmla="*/ 4927595 w 4927595"/>
              <a:gd name="connsiteY1" fmla="*/ 0 h 6611352"/>
              <a:gd name="connsiteX2" fmla="*/ 4927595 w 4927595"/>
              <a:gd name="connsiteY2" fmla="*/ 6611352 h 6611352"/>
              <a:gd name="connsiteX3" fmla="*/ 0 w 4927595"/>
              <a:gd name="connsiteY3" fmla="*/ 6611352 h 6611352"/>
              <a:gd name="connsiteX4" fmla="*/ 2984500 w 4927595"/>
              <a:gd name="connsiteY4" fmla="*/ 0 h 661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7595" h="6611352">
                <a:moveTo>
                  <a:pt x="2984500" y="0"/>
                </a:moveTo>
                <a:lnTo>
                  <a:pt x="4927595" y="0"/>
                </a:lnTo>
                <a:lnTo>
                  <a:pt x="4927595" y="6611352"/>
                </a:lnTo>
                <a:lnTo>
                  <a:pt x="0" y="6611352"/>
                </a:lnTo>
                <a:lnTo>
                  <a:pt x="2984500" y="0"/>
                </a:lnTo>
                <a:close/>
              </a:path>
            </a:pathLst>
          </a:custGeom>
          <a:solidFill>
            <a:srgbClr val="2F4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erif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FA76E8-AC9A-40B6-A172-27C6E7BFA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44" y="1845885"/>
            <a:ext cx="7231651" cy="4022086"/>
          </a:xfrm>
          <a:prstGeom prst="rect">
            <a:avLst/>
          </a:prstGeo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9"/>
          <p:cNvSpPr/>
          <p:nvPr userDrawn="1"/>
        </p:nvSpPr>
        <p:spPr>
          <a:xfrm flipH="1">
            <a:off x="-1" y="6329589"/>
            <a:ext cx="12192000" cy="542924"/>
          </a:xfrm>
          <a:custGeom>
            <a:avLst/>
            <a:gdLst>
              <a:gd name="connsiteX0" fmla="*/ 3741739 w 12192000"/>
              <a:gd name="connsiteY0" fmla="*/ 0 h 542924"/>
              <a:gd name="connsiteX1" fmla="*/ 4 w 12192000"/>
              <a:gd name="connsiteY1" fmla="*/ 0 h 542924"/>
              <a:gd name="connsiteX2" fmla="*/ 4 w 12192000"/>
              <a:gd name="connsiteY2" fmla="*/ 260055 h 542924"/>
              <a:gd name="connsiteX3" fmla="*/ 0 w 12192000"/>
              <a:gd name="connsiteY3" fmla="*/ 260055 h 542924"/>
              <a:gd name="connsiteX4" fmla="*/ 0 w 12192000"/>
              <a:gd name="connsiteY4" fmla="*/ 542924 h 542924"/>
              <a:gd name="connsiteX5" fmla="*/ 4 w 12192000"/>
              <a:gd name="connsiteY5" fmla="*/ 542924 h 542924"/>
              <a:gd name="connsiteX6" fmla="*/ 4013201 w 12192000"/>
              <a:gd name="connsiteY6" fmla="*/ 542924 h 542924"/>
              <a:gd name="connsiteX7" fmla="*/ 12192000 w 12192000"/>
              <a:gd name="connsiteY7" fmla="*/ 542924 h 542924"/>
              <a:gd name="connsiteX8" fmla="*/ 12192000 w 12192000"/>
              <a:gd name="connsiteY8" fmla="*/ 260055 h 542924"/>
              <a:gd name="connsiteX9" fmla="*/ 4001794 w 12192000"/>
              <a:gd name="connsiteY9" fmla="*/ 260055 h 5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42924">
                <a:moveTo>
                  <a:pt x="3741739" y="0"/>
                </a:moveTo>
                <a:lnTo>
                  <a:pt x="4" y="0"/>
                </a:lnTo>
                <a:lnTo>
                  <a:pt x="4" y="260055"/>
                </a:lnTo>
                <a:lnTo>
                  <a:pt x="0" y="260055"/>
                </a:lnTo>
                <a:lnTo>
                  <a:pt x="0" y="542924"/>
                </a:lnTo>
                <a:lnTo>
                  <a:pt x="4" y="542924"/>
                </a:lnTo>
                <a:lnTo>
                  <a:pt x="4013201" y="542924"/>
                </a:lnTo>
                <a:lnTo>
                  <a:pt x="12192000" y="542924"/>
                </a:lnTo>
                <a:lnTo>
                  <a:pt x="12192000" y="260055"/>
                </a:lnTo>
                <a:lnTo>
                  <a:pt x="4001794" y="260055"/>
                </a:lnTo>
                <a:close/>
              </a:path>
            </a:pathLst>
          </a:custGeom>
          <a:gradFill>
            <a:gsLst>
              <a:gs pos="0">
                <a:srgbClr val="1A6AC3"/>
              </a:gs>
              <a:gs pos="100000">
                <a:srgbClr val="7AD2FC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94750" y="6446774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kern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aceinfo@forwarding.digital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505874" y="6611354"/>
            <a:ext cx="7565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05180"/>
                </a:solidFill>
              </a:rPr>
              <a:t>©</a:t>
            </a:r>
            <a:r>
              <a:rPr lang="en-US" sz="1000" dirty="0">
                <a:solidFill>
                  <a:srgbClr val="305180"/>
                </a:solidFill>
                <a:latin typeface="Calibri Light" panose="020F0302020204030204" pitchFamily="34" charset="0"/>
              </a:rPr>
              <a:t>ACE |Automated Customs Clearance by Cargo Overseas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47" y="235587"/>
            <a:ext cx="985690" cy="9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21074"/>
            <a:ext cx="12192000" cy="68514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erif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27" y="264946"/>
            <a:ext cx="978710" cy="978710"/>
          </a:xfrm>
          <a:prstGeom prst="rect">
            <a:avLst/>
          </a:prstGeom>
          <a:effectLst/>
        </p:spPr>
      </p:pic>
      <p:sp>
        <p:nvSpPr>
          <p:cNvPr id="11" name="Rectangle 10"/>
          <p:cNvSpPr/>
          <p:nvPr userDrawn="1"/>
        </p:nvSpPr>
        <p:spPr>
          <a:xfrm>
            <a:off x="-2" y="6013502"/>
            <a:ext cx="12192001" cy="855139"/>
          </a:xfrm>
          <a:prstGeom prst="rect">
            <a:avLst/>
          </a:prstGeom>
          <a:solidFill>
            <a:srgbClr val="7AD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41249"/>
            <a:ext cx="1518626" cy="4467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92" y="6441249"/>
            <a:ext cx="1518626" cy="446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54" y="6441249"/>
            <a:ext cx="1518626" cy="4467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16" y="6441249"/>
            <a:ext cx="1518626" cy="4467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94" y="6441249"/>
            <a:ext cx="1518626" cy="4467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44" y="6441249"/>
            <a:ext cx="1518626" cy="4467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34" y="6441249"/>
            <a:ext cx="1518626" cy="446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784" y="6441249"/>
            <a:ext cx="1518626" cy="446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54"/>
          <a:stretch/>
        </p:blipFill>
        <p:spPr>
          <a:xfrm>
            <a:off x="11871074" y="6441249"/>
            <a:ext cx="325689" cy="446716"/>
          </a:xfrm>
          <a:prstGeom prst="rect">
            <a:avLst/>
          </a:prstGeom>
        </p:spPr>
      </p:pic>
      <p:sp>
        <p:nvSpPr>
          <p:cNvPr id="27" name="Freeform: Shape 47">
            <a:extLst>
              <a:ext uri="{FF2B5EF4-FFF2-40B4-BE49-F238E27FC236}">
                <a16:creationId xmlns:a16="http://schemas.microsoft.com/office/drawing/2014/main" id="{7EC15156-0D0B-4C63-A321-E19FCB49DDBB}"/>
              </a:ext>
            </a:extLst>
          </p:cNvPr>
          <p:cNvSpPr/>
          <p:nvPr userDrawn="1"/>
        </p:nvSpPr>
        <p:spPr>
          <a:xfrm rot="2652781">
            <a:off x="928085" y="-483923"/>
            <a:ext cx="866590" cy="1265443"/>
          </a:xfrm>
          <a:custGeom>
            <a:avLst/>
            <a:gdLst>
              <a:gd name="connsiteX0" fmla="*/ 0 w 909433"/>
              <a:gd name="connsiteY0" fmla="*/ 887637 h 1328003"/>
              <a:gd name="connsiteX1" fmla="*/ 909433 w 909433"/>
              <a:gd name="connsiteY1" fmla="*/ 0 h 1328003"/>
              <a:gd name="connsiteX2" fmla="*/ 909433 w 909433"/>
              <a:gd name="connsiteY2" fmla="*/ 443158 h 1328003"/>
              <a:gd name="connsiteX3" fmla="*/ 4964 w 909433"/>
              <a:gd name="connsiteY3" fmla="*/ 1328003 h 1328003"/>
              <a:gd name="connsiteX4" fmla="*/ 0 w 909433"/>
              <a:gd name="connsiteY4" fmla="*/ 1328003 h 132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433" h="1328003">
                <a:moveTo>
                  <a:pt x="0" y="887637"/>
                </a:moveTo>
                <a:lnTo>
                  <a:pt x="909433" y="0"/>
                </a:lnTo>
                <a:lnTo>
                  <a:pt x="909433" y="443158"/>
                </a:lnTo>
                <a:lnTo>
                  <a:pt x="4964" y="1328003"/>
                </a:lnTo>
                <a:lnTo>
                  <a:pt x="0" y="132800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7CCA62"/>
              </a:solidFill>
              <a:effectLst/>
              <a:uLnTx/>
              <a:uFillTx/>
              <a:latin typeface="Pt serif"/>
              <a:ea typeface="+mn-ea"/>
              <a:cs typeface="+mn-cs"/>
            </a:endParaRPr>
          </a:p>
        </p:txBody>
      </p:sp>
      <p:sp>
        <p:nvSpPr>
          <p:cNvPr id="30" name="Freeform: Shape 47">
            <a:extLst>
              <a:ext uri="{FF2B5EF4-FFF2-40B4-BE49-F238E27FC236}">
                <a16:creationId xmlns:a16="http://schemas.microsoft.com/office/drawing/2014/main" id="{7EC15156-0D0B-4C63-A321-E19FCB49DDBB}"/>
              </a:ext>
            </a:extLst>
          </p:cNvPr>
          <p:cNvSpPr/>
          <p:nvPr userDrawn="1"/>
        </p:nvSpPr>
        <p:spPr>
          <a:xfrm rot="2652781">
            <a:off x="1989511" y="-260800"/>
            <a:ext cx="460333" cy="672204"/>
          </a:xfrm>
          <a:custGeom>
            <a:avLst/>
            <a:gdLst>
              <a:gd name="connsiteX0" fmla="*/ 0 w 909433"/>
              <a:gd name="connsiteY0" fmla="*/ 887637 h 1328003"/>
              <a:gd name="connsiteX1" fmla="*/ 909433 w 909433"/>
              <a:gd name="connsiteY1" fmla="*/ 0 h 1328003"/>
              <a:gd name="connsiteX2" fmla="*/ 909433 w 909433"/>
              <a:gd name="connsiteY2" fmla="*/ 443158 h 1328003"/>
              <a:gd name="connsiteX3" fmla="*/ 4964 w 909433"/>
              <a:gd name="connsiteY3" fmla="*/ 1328003 h 1328003"/>
              <a:gd name="connsiteX4" fmla="*/ 0 w 909433"/>
              <a:gd name="connsiteY4" fmla="*/ 1328003 h 132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433" h="1328003">
                <a:moveTo>
                  <a:pt x="0" y="887637"/>
                </a:moveTo>
                <a:lnTo>
                  <a:pt x="909433" y="0"/>
                </a:lnTo>
                <a:lnTo>
                  <a:pt x="909433" y="443158"/>
                </a:lnTo>
                <a:lnTo>
                  <a:pt x="4964" y="1328003"/>
                </a:lnTo>
                <a:lnTo>
                  <a:pt x="0" y="1328003"/>
                </a:lnTo>
                <a:close/>
              </a:path>
            </a:pathLst>
          </a:custGeom>
          <a:solidFill>
            <a:srgbClr val="EEEEE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7CCA62"/>
              </a:solidFill>
              <a:effectLst/>
              <a:uLnTx/>
              <a:uFillTx/>
              <a:latin typeface="Pt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06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270A-88E5-40EB-8D7E-D8802EA68EDC}" type="datetimeFigureOut">
              <a:rPr lang="en-IN" smtClean="0"/>
              <a:t>09/11/20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81F3-FF78-49B5-A7D4-7AFFFB438B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53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270A-88E5-40EB-8D7E-D8802EA68EDC}" type="datetimeFigureOut">
              <a:rPr lang="en-IN" smtClean="0"/>
              <a:t>09/11/20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81F3-FF78-49B5-A7D4-7AFFFB438B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78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270A-88E5-40EB-8D7E-D8802EA68EDC}" type="datetimeFigureOut">
              <a:rPr lang="en-IN" smtClean="0"/>
              <a:t>09/11/20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81F3-FF78-49B5-A7D4-7AFFFB438B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99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270A-88E5-40EB-8D7E-D8802EA68EDC}" type="datetimeFigureOut">
              <a:rPr lang="en-IN" smtClean="0"/>
              <a:t>09/11/20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81F3-FF78-49B5-A7D4-7AFFFB438B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94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270A-88E5-40EB-8D7E-D8802EA68EDC}" type="datetimeFigureOut">
              <a:rPr lang="en-IN" smtClean="0"/>
              <a:t>09/11/20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81F3-FF78-49B5-A7D4-7AFFFB438B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720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62" r:id="rId2"/>
    <p:sldLayoutId id="2147483875" r:id="rId3"/>
    <p:sldLayoutId id="2147483876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7160" y="-486304"/>
            <a:ext cx="12249160" cy="7344303"/>
            <a:chOff x="-57160" y="-486304"/>
            <a:chExt cx="12249160" cy="7344303"/>
          </a:xfrm>
        </p:grpSpPr>
        <p:sp>
          <p:nvSpPr>
            <p:cNvPr id="4" name="Rectangle 3"/>
            <p:cNvSpPr/>
            <p:nvPr/>
          </p:nvSpPr>
          <p:spPr>
            <a:xfrm>
              <a:off x="0" y="-1"/>
              <a:ext cx="12191998" cy="685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3" t="-1030" r="-4164" b="1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2" y="4790599"/>
              <a:ext cx="12192000" cy="1965701"/>
            </a:xfrm>
            <a:prstGeom prst="rect">
              <a:avLst/>
            </a:prstGeom>
            <a:solidFill>
              <a:srgbClr val="2F4F7D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10800000" flipH="1">
              <a:off x="0" y="0"/>
              <a:ext cx="12192000" cy="1114425"/>
            </a:xfrm>
            <a:custGeom>
              <a:avLst/>
              <a:gdLst>
                <a:gd name="connsiteX0" fmla="*/ 0 w 12192000"/>
                <a:gd name="connsiteY0" fmla="*/ 1114425 h 1114425"/>
                <a:gd name="connsiteX1" fmla="*/ 6686550 w 12192000"/>
                <a:gd name="connsiteY1" fmla="*/ 1114425 h 1114425"/>
                <a:gd name="connsiteX2" fmla="*/ 12192000 w 12192000"/>
                <a:gd name="connsiteY2" fmla="*/ 1114425 h 1114425"/>
                <a:gd name="connsiteX3" fmla="*/ 12192000 w 12192000"/>
                <a:gd name="connsiteY3" fmla="*/ 533800 h 1114425"/>
                <a:gd name="connsiteX4" fmla="*/ 6663137 w 12192000"/>
                <a:gd name="connsiteY4" fmla="*/ 533800 h 1114425"/>
                <a:gd name="connsiteX5" fmla="*/ 6129338 w 12192000"/>
                <a:gd name="connsiteY5" fmla="*/ 0 h 1114425"/>
                <a:gd name="connsiteX6" fmla="*/ 0 w 12192000"/>
                <a:gd name="connsiteY6" fmla="*/ 0 h 1114425"/>
                <a:gd name="connsiteX7" fmla="*/ 0 w 12192000"/>
                <a:gd name="connsiteY7" fmla="*/ 53380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114425">
                  <a:moveTo>
                    <a:pt x="0" y="1114425"/>
                  </a:moveTo>
                  <a:lnTo>
                    <a:pt x="6686550" y="1114425"/>
                  </a:lnTo>
                  <a:lnTo>
                    <a:pt x="12192000" y="1114425"/>
                  </a:lnTo>
                  <a:lnTo>
                    <a:pt x="12192000" y="533800"/>
                  </a:lnTo>
                  <a:lnTo>
                    <a:pt x="6663137" y="533800"/>
                  </a:lnTo>
                  <a:lnTo>
                    <a:pt x="6129338" y="0"/>
                  </a:lnTo>
                  <a:lnTo>
                    <a:pt x="0" y="0"/>
                  </a:lnTo>
                  <a:lnTo>
                    <a:pt x="0" y="533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A6AC3"/>
                </a:gs>
                <a:gs pos="100000">
                  <a:srgbClr val="7AD2F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152400" dist="127000" dir="5400000" algn="t" rotWithShape="0">
                <a:prstClr val="black">
                  <a:alpha val="1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-1" y="6315075"/>
              <a:ext cx="12192000" cy="542924"/>
            </a:xfrm>
            <a:custGeom>
              <a:avLst/>
              <a:gdLst>
                <a:gd name="connsiteX0" fmla="*/ 3741739 w 12192000"/>
                <a:gd name="connsiteY0" fmla="*/ 0 h 542924"/>
                <a:gd name="connsiteX1" fmla="*/ 4 w 12192000"/>
                <a:gd name="connsiteY1" fmla="*/ 0 h 542924"/>
                <a:gd name="connsiteX2" fmla="*/ 4 w 12192000"/>
                <a:gd name="connsiteY2" fmla="*/ 260055 h 542924"/>
                <a:gd name="connsiteX3" fmla="*/ 0 w 12192000"/>
                <a:gd name="connsiteY3" fmla="*/ 260055 h 542924"/>
                <a:gd name="connsiteX4" fmla="*/ 0 w 12192000"/>
                <a:gd name="connsiteY4" fmla="*/ 542924 h 542924"/>
                <a:gd name="connsiteX5" fmla="*/ 4 w 12192000"/>
                <a:gd name="connsiteY5" fmla="*/ 542924 h 542924"/>
                <a:gd name="connsiteX6" fmla="*/ 4013201 w 12192000"/>
                <a:gd name="connsiteY6" fmla="*/ 542924 h 542924"/>
                <a:gd name="connsiteX7" fmla="*/ 12192000 w 12192000"/>
                <a:gd name="connsiteY7" fmla="*/ 542924 h 542924"/>
                <a:gd name="connsiteX8" fmla="*/ 12192000 w 12192000"/>
                <a:gd name="connsiteY8" fmla="*/ 260055 h 542924"/>
                <a:gd name="connsiteX9" fmla="*/ 4001794 w 12192000"/>
                <a:gd name="connsiteY9" fmla="*/ 260055 h 54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542924">
                  <a:moveTo>
                    <a:pt x="3741739" y="0"/>
                  </a:moveTo>
                  <a:lnTo>
                    <a:pt x="4" y="0"/>
                  </a:lnTo>
                  <a:lnTo>
                    <a:pt x="4" y="260055"/>
                  </a:lnTo>
                  <a:lnTo>
                    <a:pt x="0" y="260055"/>
                  </a:lnTo>
                  <a:lnTo>
                    <a:pt x="0" y="542924"/>
                  </a:lnTo>
                  <a:lnTo>
                    <a:pt x="4" y="542924"/>
                  </a:lnTo>
                  <a:lnTo>
                    <a:pt x="4013201" y="542924"/>
                  </a:lnTo>
                  <a:lnTo>
                    <a:pt x="12192000" y="542924"/>
                  </a:lnTo>
                  <a:lnTo>
                    <a:pt x="12192000" y="260055"/>
                  </a:lnTo>
                  <a:lnTo>
                    <a:pt x="4001794" y="260055"/>
                  </a:lnTo>
                  <a:close/>
                </a:path>
              </a:pathLst>
            </a:custGeom>
            <a:gradFill>
              <a:gsLst>
                <a:gs pos="0">
                  <a:srgbClr val="1A6AC3"/>
                </a:gs>
                <a:gs pos="100000">
                  <a:srgbClr val="7AD2FC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254000" dist="63500" dir="16200000" rotWithShape="0">
                <a:prstClr val="black">
                  <a:alpha val="1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Shape 79"/>
            <p:cNvSpPr txBox="1">
              <a:spLocks/>
            </p:cNvSpPr>
            <p:nvPr/>
          </p:nvSpPr>
          <p:spPr>
            <a:xfrm>
              <a:off x="446355" y="5353605"/>
              <a:ext cx="7981084" cy="71261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25" tIns="91425" rIns="91425" bIns="91425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sz="4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 Medium" panose="02000000000000000000" pitchFamily="2" charset="0"/>
                  <a:ea typeface="Roboto Medium" panose="02000000000000000000" pitchFamily="2" charset="0"/>
                  <a:cs typeface="Lato"/>
                  <a:sym typeface="Lato"/>
                </a:rPr>
                <a:t>Automated Customs Clearance by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94750" y="6417746"/>
              <a:ext cx="29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kern="0" dirty="0">
                  <a:solidFill>
                    <a:prstClr val="whit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www cargo-overseas.co.uk</a:t>
              </a:r>
            </a:p>
          </p:txBody>
        </p:sp>
        <p:sp>
          <p:nvSpPr>
            <p:cNvPr id="10" name="Freeform: Shape 47">
              <a:extLst>
                <a:ext uri="{FF2B5EF4-FFF2-40B4-BE49-F238E27FC236}">
                  <a16:creationId xmlns:a16="http://schemas.microsoft.com/office/drawing/2014/main" id="{7EC15156-0D0B-4C63-A321-E19FCB49DDBB}"/>
                </a:ext>
              </a:extLst>
            </p:cNvPr>
            <p:cNvSpPr/>
            <p:nvPr/>
          </p:nvSpPr>
          <p:spPr>
            <a:xfrm rot="2652781">
              <a:off x="928085" y="-486304"/>
              <a:ext cx="866590" cy="1265443"/>
            </a:xfrm>
            <a:custGeom>
              <a:avLst/>
              <a:gdLst>
                <a:gd name="connsiteX0" fmla="*/ 0 w 909433"/>
                <a:gd name="connsiteY0" fmla="*/ 887637 h 1328003"/>
                <a:gd name="connsiteX1" fmla="*/ 909433 w 909433"/>
                <a:gd name="connsiteY1" fmla="*/ 0 h 1328003"/>
                <a:gd name="connsiteX2" fmla="*/ 909433 w 909433"/>
                <a:gd name="connsiteY2" fmla="*/ 443158 h 1328003"/>
                <a:gd name="connsiteX3" fmla="*/ 4964 w 909433"/>
                <a:gd name="connsiteY3" fmla="*/ 1328003 h 1328003"/>
                <a:gd name="connsiteX4" fmla="*/ 0 w 909433"/>
                <a:gd name="connsiteY4" fmla="*/ 1328003 h 13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433" h="1328003">
                  <a:moveTo>
                    <a:pt x="0" y="887637"/>
                  </a:moveTo>
                  <a:lnTo>
                    <a:pt x="909433" y="0"/>
                  </a:lnTo>
                  <a:lnTo>
                    <a:pt x="909433" y="443158"/>
                  </a:lnTo>
                  <a:lnTo>
                    <a:pt x="4964" y="1328003"/>
                  </a:lnTo>
                  <a:lnTo>
                    <a:pt x="0" y="1328003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47">
              <a:extLst>
                <a:ext uri="{FF2B5EF4-FFF2-40B4-BE49-F238E27FC236}">
                  <a16:creationId xmlns:a16="http://schemas.microsoft.com/office/drawing/2014/main" id="{7EC15156-0D0B-4C63-A321-E19FCB49DDBB}"/>
                </a:ext>
              </a:extLst>
            </p:cNvPr>
            <p:cNvSpPr/>
            <p:nvPr/>
          </p:nvSpPr>
          <p:spPr>
            <a:xfrm rot="2652781">
              <a:off x="1989511" y="-260800"/>
              <a:ext cx="460333" cy="672204"/>
            </a:xfrm>
            <a:custGeom>
              <a:avLst/>
              <a:gdLst>
                <a:gd name="connsiteX0" fmla="*/ 0 w 909433"/>
                <a:gd name="connsiteY0" fmla="*/ 887637 h 1328003"/>
                <a:gd name="connsiteX1" fmla="*/ 909433 w 909433"/>
                <a:gd name="connsiteY1" fmla="*/ 0 h 1328003"/>
                <a:gd name="connsiteX2" fmla="*/ 909433 w 909433"/>
                <a:gd name="connsiteY2" fmla="*/ 443158 h 1328003"/>
                <a:gd name="connsiteX3" fmla="*/ 4964 w 909433"/>
                <a:gd name="connsiteY3" fmla="*/ 1328003 h 1328003"/>
                <a:gd name="connsiteX4" fmla="*/ 0 w 909433"/>
                <a:gd name="connsiteY4" fmla="*/ 1328003 h 13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433" h="1328003">
                  <a:moveTo>
                    <a:pt x="0" y="887637"/>
                  </a:moveTo>
                  <a:lnTo>
                    <a:pt x="909433" y="0"/>
                  </a:lnTo>
                  <a:lnTo>
                    <a:pt x="909433" y="443158"/>
                  </a:lnTo>
                  <a:lnTo>
                    <a:pt x="4964" y="1328003"/>
                  </a:lnTo>
                  <a:lnTo>
                    <a:pt x="0" y="1328003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160" y="1170116"/>
              <a:ext cx="3011248" cy="3011248"/>
            </a:xfrm>
            <a:prstGeom prst="rect">
              <a:avLst/>
            </a:prstGeom>
            <a:effectLst>
              <a:outerShdw blurRad="127000" dist="1270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693" y="3138477"/>
              <a:ext cx="373638" cy="373638"/>
            </a:xfrm>
            <a:prstGeom prst="rect">
              <a:avLst/>
            </a:prstGeom>
            <a:effectLst/>
          </p:spPr>
        </p:pic>
      </p:grp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D94E35C7-8B3E-C145-827A-897AF29FC4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795" y="4037867"/>
            <a:ext cx="3105479" cy="31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9CB51A-23DC-4DE3-9EBE-B4CB52CCFE35}"/>
              </a:ext>
            </a:extLst>
          </p:cNvPr>
          <p:cNvSpPr txBox="1"/>
          <p:nvPr/>
        </p:nvSpPr>
        <p:spPr>
          <a:xfrm>
            <a:off x="3393306" y="4718426"/>
            <a:ext cx="1241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6000" b="1" i="0" u="none" strike="noStrike" kern="1200" cap="none" spc="0" normalizeH="0" baseline="0" noProof="0" dirty="0">
                <a:ln>
                  <a:noFill/>
                </a:ln>
                <a:solidFill>
                  <a:srgbClr val="7AD2FC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CD72F-C3B4-4617-B077-2B894C7A6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398" y="6202434"/>
            <a:ext cx="749723" cy="89917"/>
          </a:xfrm>
          <a:prstGeom prst="rect">
            <a:avLst/>
          </a:pr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2C75E-8272-4D66-AA38-2E8BF5012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690" y="5987142"/>
            <a:ext cx="317872" cy="215292"/>
          </a:xfrm>
          <a:prstGeom prst="rect">
            <a:avLst/>
          </a:pr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33B422-A57B-4EDD-8124-E8373263DE88}"/>
              </a:ext>
            </a:extLst>
          </p:cNvPr>
          <p:cNvSpPr>
            <a:spLocks noEditPoints="1"/>
          </p:cNvSpPr>
          <p:nvPr/>
        </p:nvSpPr>
        <p:spPr bwMode="auto">
          <a:xfrm>
            <a:off x="1692238" y="6155576"/>
            <a:ext cx="473642" cy="222891"/>
          </a:xfrm>
          <a:custGeom>
            <a:avLst/>
            <a:gdLst>
              <a:gd name="T0" fmla="*/ 0 w 374"/>
              <a:gd name="T1" fmla="*/ 0 h 176"/>
              <a:gd name="T2" fmla="*/ 0 w 374"/>
              <a:gd name="T3" fmla="*/ 176 h 176"/>
              <a:gd name="T4" fmla="*/ 374 w 374"/>
              <a:gd name="T5" fmla="*/ 176 h 176"/>
              <a:gd name="T6" fmla="*/ 374 w 374"/>
              <a:gd name="T7" fmla="*/ 0 h 176"/>
              <a:gd name="T8" fmla="*/ 0 w 374"/>
              <a:gd name="T9" fmla="*/ 0 h 176"/>
              <a:gd name="T10" fmla="*/ 172 w 374"/>
              <a:gd name="T11" fmla="*/ 87 h 176"/>
              <a:gd name="T12" fmla="*/ 31 w 374"/>
              <a:gd name="T13" fmla="*/ 156 h 176"/>
              <a:gd name="T14" fmla="*/ 31 w 374"/>
              <a:gd name="T15" fmla="*/ 19 h 176"/>
              <a:gd name="T16" fmla="*/ 172 w 374"/>
              <a:gd name="T17" fmla="*/ 87 h 176"/>
              <a:gd name="T18" fmla="*/ 48 w 374"/>
              <a:gd name="T19" fmla="*/ 12 h 176"/>
              <a:gd name="T20" fmla="*/ 326 w 374"/>
              <a:gd name="T21" fmla="*/ 12 h 176"/>
              <a:gd name="T22" fmla="*/ 187 w 374"/>
              <a:gd name="T23" fmla="*/ 81 h 176"/>
              <a:gd name="T24" fmla="*/ 48 w 374"/>
              <a:gd name="T25" fmla="*/ 12 h 176"/>
              <a:gd name="T26" fmla="*/ 187 w 374"/>
              <a:gd name="T27" fmla="*/ 95 h 176"/>
              <a:gd name="T28" fmla="*/ 330 w 374"/>
              <a:gd name="T29" fmla="*/ 164 h 176"/>
              <a:gd name="T30" fmla="*/ 43 w 374"/>
              <a:gd name="T31" fmla="*/ 164 h 176"/>
              <a:gd name="T32" fmla="*/ 187 w 374"/>
              <a:gd name="T33" fmla="*/ 95 h 176"/>
              <a:gd name="T34" fmla="*/ 201 w 374"/>
              <a:gd name="T35" fmla="*/ 87 h 176"/>
              <a:gd name="T36" fmla="*/ 343 w 374"/>
              <a:gd name="T37" fmla="*/ 19 h 176"/>
              <a:gd name="T38" fmla="*/ 343 w 374"/>
              <a:gd name="T39" fmla="*/ 156 h 176"/>
              <a:gd name="T40" fmla="*/ 201 w 374"/>
              <a:gd name="T41" fmla="*/ 8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4" h="176">
                <a:moveTo>
                  <a:pt x="0" y="0"/>
                </a:moveTo>
                <a:lnTo>
                  <a:pt x="0" y="176"/>
                </a:lnTo>
                <a:lnTo>
                  <a:pt x="374" y="176"/>
                </a:lnTo>
                <a:lnTo>
                  <a:pt x="374" y="0"/>
                </a:lnTo>
                <a:lnTo>
                  <a:pt x="0" y="0"/>
                </a:lnTo>
                <a:close/>
                <a:moveTo>
                  <a:pt x="172" y="87"/>
                </a:moveTo>
                <a:lnTo>
                  <a:pt x="31" y="156"/>
                </a:lnTo>
                <a:lnTo>
                  <a:pt x="31" y="19"/>
                </a:lnTo>
                <a:lnTo>
                  <a:pt x="172" y="87"/>
                </a:lnTo>
                <a:close/>
                <a:moveTo>
                  <a:pt x="48" y="12"/>
                </a:moveTo>
                <a:lnTo>
                  <a:pt x="326" y="12"/>
                </a:lnTo>
                <a:lnTo>
                  <a:pt x="187" y="81"/>
                </a:lnTo>
                <a:lnTo>
                  <a:pt x="48" y="12"/>
                </a:lnTo>
                <a:close/>
                <a:moveTo>
                  <a:pt x="187" y="95"/>
                </a:moveTo>
                <a:lnTo>
                  <a:pt x="330" y="164"/>
                </a:lnTo>
                <a:lnTo>
                  <a:pt x="43" y="164"/>
                </a:lnTo>
                <a:lnTo>
                  <a:pt x="187" y="95"/>
                </a:lnTo>
                <a:close/>
                <a:moveTo>
                  <a:pt x="201" y="87"/>
                </a:moveTo>
                <a:lnTo>
                  <a:pt x="343" y="19"/>
                </a:lnTo>
                <a:lnTo>
                  <a:pt x="343" y="156"/>
                </a:lnTo>
                <a:lnTo>
                  <a:pt x="201" y="87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A2EDC23-066F-4D21-B74A-4EE1BE9C0EBB}"/>
              </a:ext>
            </a:extLst>
          </p:cNvPr>
          <p:cNvSpPr>
            <a:spLocks noEditPoints="1"/>
          </p:cNvSpPr>
          <p:nvPr/>
        </p:nvSpPr>
        <p:spPr bwMode="auto">
          <a:xfrm>
            <a:off x="1692238" y="5928886"/>
            <a:ext cx="473642" cy="226690"/>
          </a:xfrm>
          <a:custGeom>
            <a:avLst/>
            <a:gdLst>
              <a:gd name="T0" fmla="*/ 0 w 374"/>
              <a:gd name="T1" fmla="*/ 0 h 179"/>
              <a:gd name="T2" fmla="*/ 0 w 374"/>
              <a:gd name="T3" fmla="*/ 179 h 179"/>
              <a:gd name="T4" fmla="*/ 374 w 374"/>
              <a:gd name="T5" fmla="*/ 179 h 179"/>
              <a:gd name="T6" fmla="*/ 374 w 374"/>
              <a:gd name="T7" fmla="*/ 0 h 179"/>
              <a:gd name="T8" fmla="*/ 0 w 374"/>
              <a:gd name="T9" fmla="*/ 0 h 179"/>
              <a:gd name="T10" fmla="*/ 172 w 374"/>
              <a:gd name="T11" fmla="*/ 90 h 179"/>
              <a:gd name="T12" fmla="*/ 31 w 374"/>
              <a:gd name="T13" fmla="*/ 156 h 179"/>
              <a:gd name="T14" fmla="*/ 31 w 374"/>
              <a:gd name="T15" fmla="*/ 21 h 179"/>
              <a:gd name="T16" fmla="*/ 172 w 374"/>
              <a:gd name="T17" fmla="*/ 90 h 179"/>
              <a:gd name="T18" fmla="*/ 48 w 374"/>
              <a:gd name="T19" fmla="*/ 13 h 179"/>
              <a:gd name="T20" fmla="*/ 326 w 374"/>
              <a:gd name="T21" fmla="*/ 13 h 179"/>
              <a:gd name="T22" fmla="*/ 187 w 374"/>
              <a:gd name="T23" fmla="*/ 81 h 179"/>
              <a:gd name="T24" fmla="*/ 48 w 374"/>
              <a:gd name="T25" fmla="*/ 13 h 179"/>
              <a:gd name="T26" fmla="*/ 187 w 374"/>
              <a:gd name="T27" fmla="*/ 96 h 179"/>
              <a:gd name="T28" fmla="*/ 330 w 374"/>
              <a:gd name="T29" fmla="*/ 164 h 179"/>
              <a:gd name="T30" fmla="*/ 43 w 374"/>
              <a:gd name="T31" fmla="*/ 164 h 179"/>
              <a:gd name="T32" fmla="*/ 187 w 374"/>
              <a:gd name="T33" fmla="*/ 96 h 179"/>
              <a:gd name="T34" fmla="*/ 201 w 374"/>
              <a:gd name="T35" fmla="*/ 90 h 179"/>
              <a:gd name="T36" fmla="*/ 343 w 374"/>
              <a:gd name="T37" fmla="*/ 21 h 179"/>
              <a:gd name="T38" fmla="*/ 343 w 374"/>
              <a:gd name="T39" fmla="*/ 156 h 179"/>
              <a:gd name="T40" fmla="*/ 201 w 374"/>
              <a:gd name="T41" fmla="*/ 9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4" h="179">
                <a:moveTo>
                  <a:pt x="0" y="0"/>
                </a:moveTo>
                <a:lnTo>
                  <a:pt x="0" y="179"/>
                </a:lnTo>
                <a:lnTo>
                  <a:pt x="374" y="179"/>
                </a:lnTo>
                <a:lnTo>
                  <a:pt x="374" y="0"/>
                </a:lnTo>
                <a:lnTo>
                  <a:pt x="0" y="0"/>
                </a:lnTo>
                <a:close/>
                <a:moveTo>
                  <a:pt x="172" y="90"/>
                </a:moveTo>
                <a:lnTo>
                  <a:pt x="31" y="156"/>
                </a:lnTo>
                <a:lnTo>
                  <a:pt x="31" y="21"/>
                </a:lnTo>
                <a:lnTo>
                  <a:pt x="172" y="90"/>
                </a:lnTo>
                <a:close/>
                <a:moveTo>
                  <a:pt x="48" y="13"/>
                </a:moveTo>
                <a:lnTo>
                  <a:pt x="326" y="13"/>
                </a:lnTo>
                <a:lnTo>
                  <a:pt x="187" y="81"/>
                </a:lnTo>
                <a:lnTo>
                  <a:pt x="48" y="13"/>
                </a:lnTo>
                <a:close/>
                <a:moveTo>
                  <a:pt x="187" y="96"/>
                </a:moveTo>
                <a:lnTo>
                  <a:pt x="330" y="164"/>
                </a:lnTo>
                <a:lnTo>
                  <a:pt x="43" y="164"/>
                </a:lnTo>
                <a:lnTo>
                  <a:pt x="187" y="96"/>
                </a:lnTo>
                <a:close/>
                <a:moveTo>
                  <a:pt x="201" y="90"/>
                </a:moveTo>
                <a:lnTo>
                  <a:pt x="343" y="21"/>
                </a:lnTo>
                <a:lnTo>
                  <a:pt x="343" y="156"/>
                </a:lnTo>
                <a:lnTo>
                  <a:pt x="201" y="90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08CBFB4-76D2-4CD8-B71F-EB8453FBCCEA}"/>
              </a:ext>
            </a:extLst>
          </p:cNvPr>
          <p:cNvSpPr>
            <a:spLocks noEditPoints="1"/>
          </p:cNvSpPr>
          <p:nvPr/>
        </p:nvSpPr>
        <p:spPr bwMode="auto">
          <a:xfrm>
            <a:off x="1692238" y="5705996"/>
            <a:ext cx="473642" cy="222891"/>
          </a:xfrm>
          <a:custGeom>
            <a:avLst/>
            <a:gdLst>
              <a:gd name="T0" fmla="*/ 0 w 374"/>
              <a:gd name="T1" fmla="*/ 0 h 176"/>
              <a:gd name="T2" fmla="*/ 0 w 374"/>
              <a:gd name="T3" fmla="*/ 176 h 176"/>
              <a:gd name="T4" fmla="*/ 374 w 374"/>
              <a:gd name="T5" fmla="*/ 176 h 176"/>
              <a:gd name="T6" fmla="*/ 374 w 374"/>
              <a:gd name="T7" fmla="*/ 0 h 176"/>
              <a:gd name="T8" fmla="*/ 0 w 374"/>
              <a:gd name="T9" fmla="*/ 0 h 176"/>
              <a:gd name="T10" fmla="*/ 172 w 374"/>
              <a:gd name="T11" fmla="*/ 87 h 176"/>
              <a:gd name="T12" fmla="*/ 31 w 374"/>
              <a:gd name="T13" fmla="*/ 156 h 176"/>
              <a:gd name="T14" fmla="*/ 31 w 374"/>
              <a:gd name="T15" fmla="*/ 19 h 176"/>
              <a:gd name="T16" fmla="*/ 172 w 374"/>
              <a:gd name="T17" fmla="*/ 87 h 176"/>
              <a:gd name="T18" fmla="*/ 48 w 374"/>
              <a:gd name="T19" fmla="*/ 12 h 176"/>
              <a:gd name="T20" fmla="*/ 326 w 374"/>
              <a:gd name="T21" fmla="*/ 12 h 176"/>
              <a:gd name="T22" fmla="*/ 187 w 374"/>
              <a:gd name="T23" fmla="*/ 81 h 176"/>
              <a:gd name="T24" fmla="*/ 48 w 374"/>
              <a:gd name="T25" fmla="*/ 12 h 176"/>
              <a:gd name="T26" fmla="*/ 187 w 374"/>
              <a:gd name="T27" fmla="*/ 95 h 176"/>
              <a:gd name="T28" fmla="*/ 330 w 374"/>
              <a:gd name="T29" fmla="*/ 164 h 176"/>
              <a:gd name="T30" fmla="*/ 43 w 374"/>
              <a:gd name="T31" fmla="*/ 164 h 176"/>
              <a:gd name="T32" fmla="*/ 187 w 374"/>
              <a:gd name="T33" fmla="*/ 95 h 176"/>
              <a:gd name="T34" fmla="*/ 201 w 374"/>
              <a:gd name="T35" fmla="*/ 87 h 176"/>
              <a:gd name="T36" fmla="*/ 343 w 374"/>
              <a:gd name="T37" fmla="*/ 19 h 176"/>
              <a:gd name="T38" fmla="*/ 343 w 374"/>
              <a:gd name="T39" fmla="*/ 156 h 176"/>
              <a:gd name="T40" fmla="*/ 201 w 374"/>
              <a:gd name="T41" fmla="*/ 8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4" h="176">
                <a:moveTo>
                  <a:pt x="0" y="0"/>
                </a:moveTo>
                <a:lnTo>
                  <a:pt x="0" y="176"/>
                </a:lnTo>
                <a:lnTo>
                  <a:pt x="374" y="176"/>
                </a:lnTo>
                <a:lnTo>
                  <a:pt x="374" y="0"/>
                </a:lnTo>
                <a:lnTo>
                  <a:pt x="0" y="0"/>
                </a:lnTo>
                <a:close/>
                <a:moveTo>
                  <a:pt x="172" y="87"/>
                </a:moveTo>
                <a:lnTo>
                  <a:pt x="31" y="156"/>
                </a:lnTo>
                <a:lnTo>
                  <a:pt x="31" y="19"/>
                </a:lnTo>
                <a:lnTo>
                  <a:pt x="172" y="87"/>
                </a:lnTo>
                <a:close/>
                <a:moveTo>
                  <a:pt x="48" y="12"/>
                </a:moveTo>
                <a:lnTo>
                  <a:pt x="326" y="12"/>
                </a:lnTo>
                <a:lnTo>
                  <a:pt x="187" y="81"/>
                </a:lnTo>
                <a:lnTo>
                  <a:pt x="48" y="12"/>
                </a:lnTo>
                <a:close/>
                <a:moveTo>
                  <a:pt x="187" y="95"/>
                </a:moveTo>
                <a:lnTo>
                  <a:pt x="330" y="164"/>
                </a:lnTo>
                <a:lnTo>
                  <a:pt x="43" y="164"/>
                </a:lnTo>
                <a:lnTo>
                  <a:pt x="187" y="95"/>
                </a:lnTo>
                <a:close/>
                <a:moveTo>
                  <a:pt x="201" y="87"/>
                </a:moveTo>
                <a:lnTo>
                  <a:pt x="343" y="19"/>
                </a:lnTo>
                <a:lnTo>
                  <a:pt x="343" y="156"/>
                </a:lnTo>
                <a:lnTo>
                  <a:pt x="201" y="87"/>
                </a:lnTo>
                <a:close/>
              </a:path>
            </a:pathLst>
          </a:custGeom>
          <a:solidFill>
            <a:srgbClr val="50B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78D6DCE-6F01-443B-A8C3-7500898DBBD2}"/>
              </a:ext>
            </a:extLst>
          </p:cNvPr>
          <p:cNvSpPr>
            <a:spLocks noEditPoints="1"/>
          </p:cNvSpPr>
          <p:nvPr/>
        </p:nvSpPr>
        <p:spPr bwMode="auto">
          <a:xfrm>
            <a:off x="1692238" y="5480572"/>
            <a:ext cx="473642" cy="225423"/>
          </a:xfrm>
          <a:custGeom>
            <a:avLst/>
            <a:gdLst>
              <a:gd name="T0" fmla="*/ 0 w 374"/>
              <a:gd name="T1" fmla="*/ 0 h 178"/>
              <a:gd name="T2" fmla="*/ 0 w 374"/>
              <a:gd name="T3" fmla="*/ 178 h 178"/>
              <a:gd name="T4" fmla="*/ 374 w 374"/>
              <a:gd name="T5" fmla="*/ 178 h 178"/>
              <a:gd name="T6" fmla="*/ 374 w 374"/>
              <a:gd name="T7" fmla="*/ 0 h 178"/>
              <a:gd name="T8" fmla="*/ 0 w 374"/>
              <a:gd name="T9" fmla="*/ 0 h 178"/>
              <a:gd name="T10" fmla="*/ 172 w 374"/>
              <a:gd name="T11" fmla="*/ 89 h 178"/>
              <a:gd name="T12" fmla="*/ 31 w 374"/>
              <a:gd name="T13" fmla="*/ 155 h 178"/>
              <a:gd name="T14" fmla="*/ 31 w 374"/>
              <a:gd name="T15" fmla="*/ 20 h 178"/>
              <a:gd name="T16" fmla="*/ 172 w 374"/>
              <a:gd name="T17" fmla="*/ 89 h 178"/>
              <a:gd name="T18" fmla="*/ 48 w 374"/>
              <a:gd name="T19" fmla="*/ 12 h 178"/>
              <a:gd name="T20" fmla="*/ 326 w 374"/>
              <a:gd name="T21" fmla="*/ 12 h 178"/>
              <a:gd name="T22" fmla="*/ 187 w 374"/>
              <a:gd name="T23" fmla="*/ 80 h 178"/>
              <a:gd name="T24" fmla="*/ 48 w 374"/>
              <a:gd name="T25" fmla="*/ 12 h 178"/>
              <a:gd name="T26" fmla="*/ 187 w 374"/>
              <a:gd name="T27" fmla="*/ 95 h 178"/>
              <a:gd name="T28" fmla="*/ 330 w 374"/>
              <a:gd name="T29" fmla="*/ 163 h 178"/>
              <a:gd name="T30" fmla="*/ 43 w 374"/>
              <a:gd name="T31" fmla="*/ 163 h 178"/>
              <a:gd name="T32" fmla="*/ 187 w 374"/>
              <a:gd name="T33" fmla="*/ 95 h 178"/>
              <a:gd name="T34" fmla="*/ 201 w 374"/>
              <a:gd name="T35" fmla="*/ 89 h 178"/>
              <a:gd name="T36" fmla="*/ 343 w 374"/>
              <a:gd name="T37" fmla="*/ 20 h 178"/>
              <a:gd name="T38" fmla="*/ 343 w 374"/>
              <a:gd name="T39" fmla="*/ 155 h 178"/>
              <a:gd name="T40" fmla="*/ 201 w 374"/>
              <a:gd name="T41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4" h="178">
                <a:moveTo>
                  <a:pt x="0" y="0"/>
                </a:moveTo>
                <a:lnTo>
                  <a:pt x="0" y="178"/>
                </a:lnTo>
                <a:lnTo>
                  <a:pt x="374" y="178"/>
                </a:lnTo>
                <a:lnTo>
                  <a:pt x="374" y="0"/>
                </a:lnTo>
                <a:lnTo>
                  <a:pt x="0" y="0"/>
                </a:lnTo>
                <a:close/>
                <a:moveTo>
                  <a:pt x="172" y="89"/>
                </a:moveTo>
                <a:lnTo>
                  <a:pt x="31" y="155"/>
                </a:lnTo>
                <a:lnTo>
                  <a:pt x="31" y="20"/>
                </a:lnTo>
                <a:lnTo>
                  <a:pt x="172" y="89"/>
                </a:lnTo>
                <a:close/>
                <a:moveTo>
                  <a:pt x="48" y="12"/>
                </a:moveTo>
                <a:lnTo>
                  <a:pt x="326" y="12"/>
                </a:lnTo>
                <a:lnTo>
                  <a:pt x="187" y="80"/>
                </a:lnTo>
                <a:lnTo>
                  <a:pt x="48" y="12"/>
                </a:lnTo>
                <a:close/>
                <a:moveTo>
                  <a:pt x="187" y="95"/>
                </a:moveTo>
                <a:lnTo>
                  <a:pt x="330" y="163"/>
                </a:lnTo>
                <a:lnTo>
                  <a:pt x="43" y="163"/>
                </a:lnTo>
                <a:lnTo>
                  <a:pt x="187" y="95"/>
                </a:lnTo>
                <a:close/>
                <a:moveTo>
                  <a:pt x="201" y="89"/>
                </a:moveTo>
                <a:lnTo>
                  <a:pt x="343" y="20"/>
                </a:lnTo>
                <a:lnTo>
                  <a:pt x="343" y="155"/>
                </a:lnTo>
                <a:lnTo>
                  <a:pt x="201" y="89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314FEB-1EED-4E11-ADA7-530DE7E0B782}"/>
              </a:ext>
            </a:extLst>
          </p:cNvPr>
          <p:cNvSpPr>
            <a:spLocks noEditPoints="1"/>
          </p:cNvSpPr>
          <p:nvPr/>
        </p:nvSpPr>
        <p:spPr bwMode="auto">
          <a:xfrm>
            <a:off x="1692238" y="5256415"/>
            <a:ext cx="473642" cy="224157"/>
          </a:xfrm>
          <a:custGeom>
            <a:avLst/>
            <a:gdLst>
              <a:gd name="T0" fmla="*/ 0 w 374"/>
              <a:gd name="T1" fmla="*/ 0 h 177"/>
              <a:gd name="T2" fmla="*/ 0 w 374"/>
              <a:gd name="T3" fmla="*/ 177 h 177"/>
              <a:gd name="T4" fmla="*/ 374 w 374"/>
              <a:gd name="T5" fmla="*/ 177 h 177"/>
              <a:gd name="T6" fmla="*/ 374 w 374"/>
              <a:gd name="T7" fmla="*/ 0 h 177"/>
              <a:gd name="T8" fmla="*/ 0 w 374"/>
              <a:gd name="T9" fmla="*/ 0 h 177"/>
              <a:gd name="T10" fmla="*/ 172 w 374"/>
              <a:gd name="T11" fmla="*/ 87 h 177"/>
              <a:gd name="T12" fmla="*/ 31 w 374"/>
              <a:gd name="T13" fmla="*/ 156 h 177"/>
              <a:gd name="T14" fmla="*/ 31 w 374"/>
              <a:gd name="T15" fmla="*/ 19 h 177"/>
              <a:gd name="T16" fmla="*/ 172 w 374"/>
              <a:gd name="T17" fmla="*/ 87 h 177"/>
              <a:gd name="T18" fmla="*/ 48 w 374"/>
              <a:gd name="T19" fmla="*/ 13 h 177"/>
              <a:gd name="T20" fmla="*/ 326 w 374"/>
              <a:gd name="T21" fmla="*/ 13 h 177"/>
              <a:gd name="T22" fmla="*/ 187 w 374"/>
              <a:gd name="T23" fmla="*/ 81 h 177"/>
              <a:gd name="T24" fmla="*/ 48 w 374"/>
              <a:gd name="T25" fmla="*/ 13 h 177"/>
              <a:gd name="T26" fmla="*/ 187 w 374"/>
              <a:gd name="T27" fmla="*/ 96 h 177"/>
              <a:gd name="T28" fmla="*/ 330 w 374"/>
              <a:gd name="T29" fmla="*/ 164 h 177"/>
              <a:gd name="T30" fmla="*/ 43 w 374"/>
              <a:gd name="T31" fmla="*/ 164 h 177"/>
              <a:gd name="T32" fmla="*/ 187 w 374"/>
              <a:gd name="T33" fmla="*/ 96 h 177"/>
              <a:gd name="T34" fmla="*/ 201 w 374"/>
              <a:gd name="T35" fmla="*/ 87 h 177"/>
              <a:gd name="T36" fmla="*/ 343 w 374"/>
              <a:gd name="T37" fmla="*/ 19 h 177"/>
              <a:gd name="T38" fmla="*/ 343 w 374"/>
              <a:gd name="T39" fmla="*/ 156 h 177"/>
              <a:gd name="T40" fmla="*/ 201 w 374"/>
              <a:gd name="T41" fmla="*/ 8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4" h="177">
                <a:moveTo>
                  <a:pt x="0" y="0"/>
                </a:moveTo>
                <a:lnTo>
                  <a:pt x="0" y="177"/>
                </a:lnTo>
                <a:lnTo>
                  <a:pt x="374" y="177"/>
                </a:lnTo>
                <a:lnTo>
                  <a:pt x="374" y="0"/>
                </a:lnTo>
                <a:lnTo>
                  <a:pt x="0" y="0"/>
                </a:lnTo>
                <a:close/>
                <a:moveTo>
                  <a:pt x="172" y="87"/>
                </a:moveTo>
                <a:lnTo>
                  <a:pt x="31" y="156"/>
                </a:lnTo>
                <a:lnTo>
                  <a:pt x="31" y="19"/>
                </a:lnTo>
                <a:lnTo>
                  <a:pt x="172" y="87"/>
                </a:lnTo>
                <a:close/>
                <a:moveTo>
                  <a:pt x="48" y="13"/>
                </a:moveTo>
                <a:lnTo>
                  <a:pt x="326" y="13"/>
                </a:lnTo>
                <a:lnTo>
                  <a:pt x="187" y="81"/>
                </a:lnTo>
                <a:lnTo>
                  <a:pt x="48" y="13"/>
                </a:lnTo>
                <a:close/>
                <a:moveTo>
                  <a:pt x="187" y="96"/>
                </a:moveTo>
                <a:lnTo>
                  <a:pt x="330" y="164"/>
                </a:lnTo>
                <a:lnTo>
                  <a:pt x="43" y="164"/>
                </a:lnTo>
                <a:lnTo>
                  <a:pt x="187" y="96"/>
                </a:lnTo>
                <a:close/>
                <a:moveTo>
                  <a:pt x="201" y="87"/>
                </a:moveTo>
                <a:lnTo>
                  <a:pt x="343" y="19"/>
                </a:lnTo>
                <a:lnTo>
                  <a:pt x="343" y="156"/>
                </a:lnTo>
                <a:lnTo>
                  <a:pt x="201" y="87"/>
                </a:lnTo>
                <a:close/>
              </a:path>
            </a:pathLst>
          </a:custGeom>
          <a:solidFill>
            <a:srgbClr val="50B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2913514-2138-4255-83E6-B66C7DD72CAB}"/>
              </a:ext>
            </a:extLst>
          </p:cNvPr>
          <p:cNvSpPr>
            <a:spLocks noEditPoints="1"/>
          </p:cNvSpPr>
          <p:nvPr/>
        </p:nvSpPr>
        <p:spPr bwMode="auto">
          <a:xfrm>
            <a:off x="1692238" y="5030992"/>
            <a:ext cx="473642" cy="225423"/>
          </a:xfrm>
          <a:custGeom>
            <a:avLst/>
            <a:gdLst>
              <a:gd name="T0" fmla="*/ 0 w 374"/>
              <a:gd name="T1" fmla="*/ 0 h 178"/>
              <a:gd name="T2" fmla="*/ 0 w 374"/>
              <a:gd name="T3" fmla="*/ 178 h 178"/>
              <a:gd name="T4" fmla="*/ 374 w 374"/>
              <a:gd name="T5" fmla="*/ 178 h 178"/>
              <a:gd name="T6" fmla="*/ 374 w 374"/>
              <a:gd name="T7" fmla="*/ 0 h 178"/>
              <a:gd name="T8" fmla="*/ 0 w 374"/>
              <a:gd name="T9" fmla="*/ 0 h 178"/>
              <a:gd name="T10" fmla="*/ 172 w 374"/>
              <a:gd name="T11" fmla="*/ 89 h 178"/>
              <a:gd name="T12" fmla="*/ 31 w 374"/>
              <a:gd name="T13" fmla="*/ 155 h 178"/>
              <a:gd name="T14" fmla="*/ 31 w 374"/>
              <a:gd name="T15" fmla="*/ 20 h 178"/>
              <a:gd name="T16" fmla="*/ 172 w 374"/>
              <a:gd name="T17" fmla="*/ 89 h 178"/>
              <a:gd name="T18" fmla="*/ 48 w 374"/>
              <a:gd name="T19" fmla="*/ 12 h 178"/>
              <a:gd name="T20" fmla="*/ 326 w 374"/>
              <a:gd name="T21" fmla="*/ 12 h 178"/>
              <a:gd name="T22" fmla="*/ 187 w 374"/>
              <a:gd name="T23" fmla="*/ 81 h 178"/>
              <a:gd name="T24" fmla="*/ 48 w 374"/>
              <a:gd name="T25" fmla="*/ 12 h 178"/>
              <a:gd name="T26" fmla="*/ 187 w 374"/>
              <a:gd name="T27" fmla="*/ 95 h 178"/>
              <a:gd name="T28" fmla="*/ 330 w 374"/>
              <a:gd name="T29" fmla="*/ 164 h 178"/>
              <a:gd name="T30" fmla="*/ 43 w 374"/>
              <a:gd name="T31" fmla="*/ 164 h 178"/>
              <a:gd name="T32" fmla="*/ 187 w 374"/>
              <a:gd name="T33" fmla="*/ 95 h 178"/>
              <a:gd name="T34" fmla="*/ 201 w 374"/>
              <a:gd name="T35" fmla="*/ 89 h 178"/>
              <a:gd name="T36" fmla="*/ 343 w 374"/>
              <a:gd name="T37" fmla="*/ 20 h 178"/>
              <a:gd name="T38" fmla="*/ 343 w 374"/>
              <a:gd name="T39" fmla="*/ 155 h 178"/>
              <a:gd name="T40" fmla="*/ 201 w 374"/>
              <a:gd name="T41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4" h="178">
                <a:moveTo>
                  <a:pt x="0" y="0"/>
                </a:moveTo>
                <a:lnTo>
                  <a:pt x="0" y="178"/>
                </a:lnTo>
                <a:lnTo>
                  <a:pt x="374" y="178"/>
                </a:lnTo>
                <a:lnTo>
                  <a:pt x="374" y="0"/>
                </a:lnTo>
                <a:lnTo>
                  <a:pt x="0" y="0"/>
                </a:lnTo>
                <a:close/>
                <a:moveTo>
                  <a:pt x="172" y="89"/>
                </a:moveTo>
                <a:lnTo>
                  <a:pt x="31" y="155"/>
                </a:lnTo>
                <a:lnTo>
                  <a:pt x="31" y="20"/>
                </a:lnTo>
                <a:lnTo>
                  <a:pt x="172" y="89"/>
                </a:lnTo>
                <a:close/>
                <a:moveTo>
                  <a:pt x="48" y="12"/>
                </a:moveTo>
                <a:lnTo>
                  <a:pt x="326" y="12"/>
                </a:lnTo>
                <a:lnTo>
                  <a:pt x="187" y="81"/>
                </a:lnTo>
                <a:lnTo>
                  <a:pt x="48" y="12"/>
                </a:lnTo>
                <a:close/>
                <a:moveTo>
                  <a:pt x="187" y="95"/>
                </a:moveTo>
                <a:lnTo>
                  <a:pt x="330" y="164"/>
                </a:lnTo>
                <a:lnTo>
                  <a:pt x="43" y="164"/>
                </a:lnTo>
                <a:lnTo>
                  <a:pt x="187" y="95"/>
                </a:lnTo>
                <a:close/>
                <a:moveTo>
                  <a:pt x="201" y="89"/>
                </a:moveTo>
                <a:lnTo>
                  <a:pt x="343" y="20"/>
                </a:lnTo>
                <a:lnTo>
                  <a:pt x="343" y="155"/>
                </a:lnTo>
                <a:lnTo>
                  <a:pt x="201" y="89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9C343B3-1CBC-4FED-8BDB-9AC65DE12453}"/>
              </a:ext>
            </a:extLst>
          </p:cNvPr>
          <p:cNvSpPr>
            <a:spLocks noEditPoints="1"/>
          </p:cNvSpPr>
          <p:nvPr/>
        </p:nvSpPr>
        <p:spPr bwMode="auto">
          <a:xfrm>
            <a:off x="1807482" y="4780239"/>
            <a:ext cx="241888" cy="250752"/>
          </a:xfrm>
          <a:custGeom>
            <a:avLst/>
            <a:gdLst>
              <a:gd name="T0" fmla="*/ 0 w 191"/>
              <a:gd name="T1" fmla="*/ 0 h 198"/>
              <a:gd name="T2" fmla="*/ 0 w 191"/>
              <a:gd name="T3" fmla="*/ 198 h 198"/>
              <a:gd name="T4" fmla="*/ 191 w 191"/>
              <a:gd name="T5" fmla="*/ 198 h 198"/>
              <a:gd name="T6" fmla="*/ 191 w 191"/>
              <a:gd name="T7" fmla="*/ 0 h 198"/>
              <a:gd name="T8" fmla="*/ 0 w 191"/>
              <a:gd name="T9" fmla="*/ 0 h 198"/>
              <a:gd name="T10" fmla="*/ 88 w 191"/>
              <a:gd name="T11" fmla="*/ 98 h 198"/>
              <a:gd name="T12" fmla="*/ 21 w 191"/>
              <a:gd name="T13" fmla="*/ 179 h 198"/>
              <a:gd name="T14" fmla="*/ 21 w 191"/>
              <a:gd name="T15" fmla="*/ 19 h 198"/>
              <a:gd name="T16" fmla="*/ 88 w 191"/>
              <a:gd name="T17" fmla="*/ 98 h 198"/>
              <a:gd name="T18" fmla="*/ 27 w 191"/>
              <a:gd name="T19" fmla="*/ 11 h 198"/>
              <a:gd name="T20" fmla="*/ 164 w 191"/>
              <a:gd name="T21" fmla="*/ 11 h 198"/>
              <a:gd name="T22" fmla="*/ 96 w 191"/>
              <a:gd name="T23" fmla="*/ 90 h 198"/>
              <a:gd name="T24" fmla="*/ 27 w 191"/>
              <a:gd name="T25" fmla="*/ 11 h 198"/>
              <a:gd name="T26" fmla="*/ 96 w 191"/>
              <a:gd name="T27" fmla="*/ 108 h 198"/>
              <a:gd name="T28" fmla="*/ 164 w 191"/>
              <a:gd name="T29" fmla="*/ 187 h 198"/>
              <a:gd name="T30" fmla="*/ 27 w 191"/>
              <a:gd name="T31" fmla="*/ 187 h 198"/>
              <a:gd name="T32" fmla="*/ 96 w 191"/>
              <a:gd name="T33" fmla="*/ 108 h 198"/>
              <a:gd name="T34" fmla="*/ 104 w 191"/>
              <a:gd name="T35" fmla="*/ 98 h 198"/>
              <a:gd name="T36" fmla="*/ 171 w 191"/>
              <a:gd name="T37" fmla="*/ 19 h 198"/>
              <a:gd name="T38" fmla="*/ 171 w 191"/>
              <a:gd name="T39" fmla="*/ 177 h 198"/>
              <a:gd name="T40" fmla="*/ 104 w 191"/>
              <a:gd name="T41" fmla="*/ 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98">
                <a:moveTo>
                  <a:pt x="0" y="0"/>
                </a:moveTo>
                <a:lnTo>
                  <a:pt x="0" y="198"/>
                </a:lnTo>
                <a:lnTo>
                  <a:pt x="191" y="198"/>
                </a:lnTo>
                <a:lnTo>
                  <a:pt x="191" y="0"/>
                </a:lnTo>
                <a:lnTo>
                  <a:pt x="0" y="0"/>
                </a:lnTo>
                <a:close/>
                <a:moveTo>
                  <a:pt x="88" y="98"/>
                </a:moveTo>
                <a:lnTo>
                  <a:pt x="21" y="179"/>
                </a:lnTo>
                <a:lnTo>
                  <a:pt x="21" y="19"/>
                </a:lnTo>
                <a:lnTo>
                  <a:pt x="88" y="98"/>
                </a:lnTo>
                <a:close/>
                <a:moveTo>
                  <a:pt x="27" y="11"/>
                </a:moveTo>
                <a:lnTo>
                  <a:pt x="164" y="11"/>
                </a:lnTo>
                <a:lnTo>
                  <a:pt x="96" y="90"/>
                </a:lnTo>
                <a:lnTo>
                  <a:pt x="27" y="11"/>
                </a:lnTo>
                <a:close/>
                <a:moveTo>
                  <a:pt x="96" y="108"/>
                </a:moveTo>
                <a:lnTo>
                  <a:pt x="164" y="187"/>
                </a:lnTo>
                <a:lnTo>
                  <a:pt x="27" y="187"/>
                </a:lnTo>
                <a:lnTo>
                  <a:pt x="96" y="108"/>
                </a:lnTo>
                <a:close/>
                <a:moveTo>
                  <a:pt x="104" y="98"/>
                </a:moveTo>
                <a:lnTo>
                  <a:pt x="171" y="19"/>
                </a:lnTo>
                <a:lnTo>
                  <a:pt x="171" y="177"/>
                </a:lnTo>
                <a:lnTo>
                  <a:pt x="104" y="98"/>
                </a:lnTo>
                <a:close/>
              </a:path>
            </a:pathLst>
          </a:custGeom>
          <a:solidFill>
            <a:srgbClr val="50B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F114C6C-6123-4C0A-8CA0-5D959275B0D3}"/>
              </a:ext>
            </a:extLst>
          </p:cNvPr>
          <p:cNvSpPr>
            <a:spLocks noEditPoints="1"/>
          </p:cNvSpPr>
          <p:nvPr/>
        </p:nvSpPr>
        <p:spPr bwMode="auto">
          <a:xfrm>
            <a:off x="1807482" y="4530755"/>
            <a:ext cx="241888" cy="249486"/>
          </a:xfrm>
          <a:custGeom>
            <a:avLst/>
            <a:gdLst>
              <a:gd name="T0" fmla="*/ 0 w 191"/>
              <a:gd name="T1" fmla="*/ 0 h 197"/>
              <a:gd name="T2" fmla="*/ 0 w 191"/>
              <a:gd name="T3" fmla="*/ 197 h 197"/>
              <a:gd name="T4" fmla="*/ 191 w 191"/>
              <a:gd name="T5" fmla="*/ 197 h 197"/>
              <a:gd name="T6" fmla="*/ 191 w 191"/>
              <a:gd name="T7" fmla="*/ 0 h 197"/>
              <a:gd name="T8" fmla="*/ 0 w 191"/>
              <a:gd name="T9" fmla="*/ 0 h 197"/>
              <a:gd name="T10" fmla="*/ 88 w 191"/>
              <a:gd name="T11" fmla="*/ 98 h 197"/>
              <a:gd name="T12" fmla="*/ 21 w 191"/>
              <a:gd name="T13" fmla="*/ 179 h 197"/>
              <a:gd name="T14" fmla="*/ 21 w 191"/>
              <a:gd name="T15" fmla="*/ 19 h 197"/>
              <a:gd name="T16" fmla="*/ 88 w 191"/>
              <a:gd name="T17" fmla="*/ 98 h 197"/>
              <a:gd name="T18" fmla="*/ 27 w 191"/>
              <a:gd name="T19" fmla="*/ 11 h 197"/>
              <a:gd name="T20" fmla="*/ 164 w 191"/>
              <a:gd name="T21" fmla="*/ 11 h 197"/>
              <a:gd name="T22" fmla="*/ 96 w 191"/>
              <a:gd name="T23" fmla="*/ 90 h 197"/>
              <a:gd name="T24" fmla="*/ 27 w 191"/>
              <a:gd name="T25" fmla="*/ 11 h 197"/>
              <a:gd name="T26" fmla="*/ 96 w 191"/>
              <a:gd name="T27" fmla="*/ 108 h 197"/>
              <a:gd name="T28" fmla="*/ 164 w 191"/>
              <a:gd name="T29" fmla="*/ 187 h 197"/>
              <a:gd name="T30" fmla="*/ 27 w 191"/>
              <a:gd name="T31" fmla="*/ 187 h 197"/>
              <a:gd name="T32" fmla="*/ 96 w 191"/>
              <a:gd name="T33" fmla="*/ 108 h 197"/>
              <a:gd name="T34" fmla="*/ 104 w 191"/>
              <a:gd name="T35" fmla="*/ 98 h 197"/>
              <a:gd name="T36" fmla="*/ 171 w 191"/>
              <a:gd name="T37" fmla="*/ 19 h 197"/>
              <a:gd name="T38" fmla="*/ 171 w 191"/>
              <a:gd name="T39" fmla="*/ 177 h 197"/>
              <a:gd name="T40" fmla="*/ 104 w 191"/>
              <a:gd name="T41" fmla="*/ 9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97">
                <a:moveTo>
                  <a:pt x="0" y="0"/>
                </a:moveTo>
                <a:lnTo>
                  <a:pt x="0" y="197"/>
                </a:lnTo>
                <a:lnTo>
                  <a:pt x="191" y="197"/>
                </a:lnTo>
                <a:lnTo>
                  <a:pt x="191" y="0"/>
                </a:lnTo>
                <a:lnTo>
                  <a:pt x="0" y="0"/>
                </a:lnTo>
                <a:close/>
                <a:moveTo>
                  <a:pt x="88" y="98"/>
                </a:moveTo>
                <a:lnTo>
                  <a:pt x="21" y="179"/>
                </a:lnTo>
                <a:lnTo>
                  <a:pt x="21" y="19"/>
                </a:lnTo>
                <a:lnTo>
                  <a:pt x="88" y="98"/>
                </a:lnTo>
                <a:close/>
                <a:moveTo>
                  <a:pt x="27" y="11"/>
                </a:moveTo>
                <a:lnTo>
                  <a:pt x="164" y="11"/>
                </a:lnTo>
                <a:lnTo>
                  <a:pt x="96" y="90"/>
                </a:lnTo>
                <a:lnTo>
                  <a:pt x="27" y="11"/>
                </a:lnTo>
                <a:close/>
                <a:moveTo>
                  <a:pt x="96" y="108"/>
                </a:moveTo>
                <a:lnTo>
                  <a:pt x="164" y="187"/>
                </a:lnTo>
                <a:lnTo>
                  <a:pt x="27" y="187"/>
                </a:lnTo>
                <a:lnTo>
                  <a:pt x="96" y="108"/>
                </a:lnTo>
                <a:close/>
                <a:moveTo>
                  <a:pt x="104" y="98"/>
                </a:moveTo>
                <a:lnTo>
                  <a:pt x="171" y="19"/>
                </a:lnTo>
                <a:lnTo>
                  <a:pt x="171" y="177"/>
                </a:lnTo>
                <a:lnTo>
                  <a:pt x="104" y="98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D31FAA2-EAC3-4ADE-B1C3-9FD751D71E45}"/>
              </a:ext>
            </a:extLst>
          </p:cNvPr>
          <p:cNvSpPr>
            <a:spLocks noEditPoints="1"/>
          </p:cNvSpPr>
          <p:nvPr/>
        </p:nvSpPr>
        <p:spPr bwMode="auto">
          <a:xfrm>
            <a:off x="1807482" y="4281269"/>
            <a:ext cx="241888" cy="249486"/>
          </a:xfrm>
          <a:custGeom>
            <a:avLst/>
            <a:gdLst>
              <a:gd name="T0" fmla="*/ 0 w 191"/>
              <a:gd name="T1" fmla="*/ 0 h 197"/>
              <a:gd name="T2" fmla="*/ 0 w 191"/>
              <a:gd name="T3" fmla="*/ 197 h 197"/>
              <a:gd name="T4" fmla="*/ 191 w 191"/>
              <a:gd name="T5" fmla="*/ 197 h 197"/>
              <a:gd name="T6" fmla="*/ 191 w 191"/>
              <a:gd name="T7" fmla="*/ 0 h 197"/>
              <a:gd name="T8" fmla="*/ 0 w 191"/>
              <a:gd name="T9" fmla="*/ 0 h 197"/>
              <a:gd name="T10" fmla="*/ 88 w 191"/>
              <a:gd name="T11" fmla="*/ 98 h 197"/>
              <a:gd name="T12" fmla="*/ 21 w 191"/>
              <a:gd name="T13" fmla="*/ 177 h 197"/>
              <a:gd name="T14" fmla="*/ 21 w 191"/>
              <a:gd name="T15" fmla="*/ 19 h 197"/>
              <a:gd name="T16" fmla="*/ 88 w 191"/>
              <a:gd name="T17" fmla="*/ 98 h 197"/>
              <a:gd name="T18" fmla="*/ 27 w 191"/>
              <a:gd name="T19" fmla="*/ 10 h 197"/>
              <a:gd name="T20" fmla="*/ 164 w 191"/>
              <a:gd name="T21" fmla="*/ 10 h 197"/>
              <a:gd name="T22" fmla="*/ 96 w 191"/>
              <a:gd name="T23" fmla="*/ 89 h 197"/>
              <a:gd name="T24" fmla="*/ 27 w 191"/>
              <a:gd name="T25" fmla="*/ 10 h 197"/>
              <a:gd name="T26" fmla="*/ 96 w 191"/>
              <a:gd name="T27" fmla="*/ 106 h 197"/>
              <a:gd name="T28" fmla="*/ 164 w 191"/>
              <a:gd name="T29" fmla="*/ 187 h 197"/>
              <a:gd name="T30" fmla="*/ 27 w 191"/>
              <a:gd name="T31" fmla="*/ 187 h 197"/>
              <a:gd name="T32" fmla="*/ 96 w 191"/>
              <a:gd name="T33" fmla="*/ 106 h 197"/>
              <a:gd name="T34" fmla="*/ 104 w 191"/>
              <a:gd name="T35" fmla="*/ 98 h 197"/>
              <a:gd name="T36" fmla="*/ 171 w 191"/>
              <a:gd name="T37" fmla="*/ 19 h 197"/>
              <a:gd name="T38" fmla="*/ 171 w 191"/>
              <a:gd name="T39" fmla="*/ 177 h 197"/>
              <a:gd name="T40" fmla="*/ 104 w 191"/>
              <a:gd name="T41" fmla="*/ 9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97">
                <a:moveTo>
                  <a:pt x="0" y="0"/>
                </a:moveTo>
                <a:lnTo>
                  <a:pt x="0" y="197"/>
                </a:lnTo>
                <a:lnTo>
                  <a:pt x="191" y="197"/>
                </a:lnTo>
                <a:lnTo>
                  <a:pt x="191" y="0"/>
                </a:lnTo>
                <a:lnTo>
                  <a:pt x="0" y="0"/>
                </a:lnTo>
                <a:close/>
                <a:moveTo>
                  <a:pt x="88" y="98"/>
                </a:moveTo>
                <a:lnTo>
                  <a:pt x="21" y="177"/>
                </a:lnTo>
                <a:lnTo>
                  <a:pt x="21" y="19"/>
                </a:lnTo>
                <a:lnTo>
                  <a:pt x="88" y="98"/>
                </a:lnTo>
                <a:close/>
                <a:moveTo>
                  <a:pt x="27" y="10"/>
                </a:moveTo>
                <a:lnTo>
                  <a:pt x="164" y="10"/>
                </a:lnTo>
                <a:lnTo>
                  <a:pt x="96" y="89"/>
                </a:lnTo>
                <a:lnTo>
                  <a:pt x="27" y="10"/>
                </a:lnTo>
                <a:close/>
                <a:moveTo>
                  <a:pt x="96" y="106"/>
                </a:moveTo>
                <a:lnTo>
                  <a:pt x="164" y="187"/>
                </a:lnTo>
                <a:lnTo>
                  <a:pt x="27" y="187"/>
                </a:lnTo>
                <a:lnTo>
                  <a:pt x="96" y="106"/>
                </a:lnTo>
                <a:close/>
                <a:moveTo>
                  <a:pt x="104" y="98"/>
                </a:moveTo>
                <a:lnTo>
                  <a:pt x="171" y="19"/>
                </a:lnTo>
                <a:lnTo>
                  <a:pt x="171" y="177"/>
                </a:lnTo>
                <a:lnTo>
                  <a:pt x="104" y="98"/>
                </a:lnTo>
                <a:close/>
              </a:path>
            </a:pathLst>
          </a:custGeom>
          <a:solidFill>
            <a:srgbClr val="50B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0D72AE2-B8F9-4D11-B25A-50D13AF1617C}"/>
              </a:ext>
            </a:extLst>
          </p:cNvPr>
          <p:cNvSpPr>
            <a:spLocks noEditPoints="1"/>
          </p:cNvSpPr>
          <p:nvPr/>
        </p:nvSpPr>
        <p:spPr bwMode="auto">
          <a:xfrm>
            <a:off x="1806055" y="3526467"/>
            <a:ext cx="241888" cy="252019"/>
          </a:xfrm>
          <a:custGeom>
            <a:avLst/>
            <a:gdLst>
              <a:gd name="T0" fmla="*/ 0 w 191"/>
              <a:gd name="T1" fmla="*/ 0 h 199"/>
              <a:gd name="T2" fmla="*/ 0 w 191"/>
              <a:gd name="T3" fmla="*/ 199 h 199"/>
              <a:gd name="T4" fmla="*/ 191 w 191"/>
              <a:gd name="T5" fmla="*/ 199 h 199"/>
              <a:gd name="T6" fmla="*/ 191 w 191"/>
              <a:gd name="T7" fmla="*/ 0 h 199"/>
              <a:gd name="T8" fmla="*/ 0 w 191"/>
              <a:gd name="T9" fmla="*/ 0 h 199"/>
              <a:gd name="T10" fmla="*/ 88 w 191"/>
              <a:gd name="T11" fmla="*/ 99 h 199"/>
              <a:gd name="T12" fmla="*/ 21 w 191"/>
              <a:gd name="T13" fmla="*/ 178 h 199"/>
              <a:gd name="T14" fmla="*/ 21 w 191"/>
              <a:gd name="T15" fmla="*/ 21 h 199"/>
              <a:gd name="T16" fmla="*/ 88 w 191"/>
              <a:gd name="T17" fmla="*/ 99 h 199"/>
              <a:gd name="T18" fmla="*/ 27 w 191"/>
              <a:gd name="T19" fmla="*/ 10 h 199"/>
              <a:gd name="T20" fmla="*/ 164 w 191"/>
              <a:gd name="T21" fmla="*/ 10 h 199"/>
              <a:gd name="T22" fmla="*/ 96 w 191"/>
              <a:gd name="T23" fmla="*/ 91 h 199"/>
              <a:gd name="T24" fmla="*/ 27 w 191"/>
              <a:gd name="T25" fmla="*/ 10 h 199"/>
              <a:gd name="T26" fmla="*/ 96 w 191"/>
              <a:gd name="T27" fmla="*/ 108 h 199"/>
              <a:gd name="T28" fmla="*/ 164 w 191"/>
              <a:gd name="T29" fmla="*/ 189 h 199"/>
              <a:gd name="T30" fmla="*/ 27 w 191"/>
              <a:gd name="T31" fmla="*/ 189 h 199"/>
              <a:gd name="T32" fmla="*/ 96 w 191"/>
              <a:gd name="T33" fmla="*/ 108 h 199"/>
              <a:gd name="T34" fmla="*/ 104 w 191"/>
              <a:gd name="T35" fmla="*/ 99 h 199"/>
              <a:gd name="T36" fmla="*/ 171 w 191"/>
              <a:gd name="T37" fmla="*/ 21 h 199"/>
              <a:gd name="T38" fmla="*/ 171 w 191"/>
              <a:gd name="T39" fmla="*/ 178 h 199"/>
              <a:gd name="T40" fmla="*/ 104 w 191"/>
              <a:gd name="T41" fmla="*/ 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99">
                <a:moveTo>
                  <a:pt x="0" y="0"/>
                </a:moveTo>
                <a:lnTo>
                  <a:pt x="0" y="199"/>
                </a:lnTo>
                <a:lnTo>
                  <a:pt x="191" y="199"/>
                </a:lnTo>
                <a:lnTo>
                  <a:pt x="191" y="0"/>
                </a:lnTo>
                <a:lnTo>
                  <a:pt x="0" y="0"/>
                </a:lnTo>
                <a:close/>
                <a:moveTo>
                  <a:pt x="88" y="99"/>
                </a:moveTo>
                <a:lnTo>
                  <a:pt x="21" y="178"/>
                </a:lnTo>
                <a:lnTo>
                  <a:pt x="21" y="21"/>
                </a:lnTo>
                <a:lnTo>
                  <a:pt x="88" y="99"/>
                </a:lnTo>
                <a:close/>
                <a:moveTo>
                  <a:pt x="27" y="10"/>
                </a:moveTo>
                <a:lnTo>
                  <a:pt x="164" y="10"/>
                </a:lnTo>
                <a:lnTo>
                  <a:pt x="96" y="91"/>
                </a:lnTo>
                <a:lnTo>
                  <a:pt x="27" y="10"/>
                </a:lnTo>
                <a:close/>
                <a:moveTo>
                  <a:pt x="96" y="108"/>
                </a:moveTo>
                <a:lnTo>
                  <a:pt x="164" y="189"/>
                </a:lnTo>
                <a:lnTo>
                  <a:pt x="27" y="189"/>
                </a:lnTo>
                <a:lnTo>
                  <a:pt x="96" y="108"/>
                </a:lnTo>
                <a:close/>
                <a:moveTo>
                  <a:pt x="104" y="99"/>
                </a:moveTo>
                <a:lnTo>
                  <a:pt x="171" y="21"/>
                </a:lnTo>
                <a:lnTo>
                  <a:pt x="171" y="178"/>
                </a:lnTo>
                <a:lnTo>
                  <a:pt x="104" y="99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5EE0A86-072C-43E3-B3F4-96612CF87738}"/>
              </a:ext>
            </a:extLst>
          </p:cNvPr>
          <p:cNvSpPr>
            <a:spLocks noEditPoints="1"/>
          </p:cNvSpPr>
          <p:nvPr/>
        </p:nvSpPr>
        <p:spPr bwMode="auto">
          <a:xfrm>
            <a:off x="1806055" y="3276980"/>
            <a:ext cx="241888" cy="249486"/>
          </a:xfrm>
          <a:custGeom>
            <a:avLst/>
            <a:gdLst>
              <a:gd name="T0" fmla="*/ 0 w 191"/>
              <a:gd name="T1" fmla="*/ 0 h 197"/>
              <a:gd name="T2" fmla="*/ 0 w 191"/>
              <a:gd name="T3" fmla="*/ 197 h 197"/>
              <a:gd name="T4" fmla="*/ 191 w 191"/>
              <a:gd name="T5" fmla="*/ 197 h 197"/>
              <a:gd name="T6" fmla="*/ 191 w 191"/>
              <a:gd name="T7" fmla="*/ 0 h 197"/>
              <a:gd name="T8" fmla="*/ 0 w 191"/>
              <a:gd name="T9" fmla="*/ 0 h 197"/>
              <a:gd name="T10" fmla="*/ 88 w 191"/>
              <a:gd name="T11" fmla="*/ 99 h 197"/>
              <a:gd name="T12" fmla="*/ 21 w 191"/>
              <a:gd name="T13" fmla="*/ 178 h 197"/>
              <a:gd name="T14" fmla="*/ 21 w 191"/>
              <a:gd name="T15" fmla="*/ 18 h 197"/>
              <a:gd name="T16" fmla="*/ 88 w 191"/>
              <a:gd name="T17" fmla="*/ 99 h 197"/>
              <a:gd name="T18" fmla="*/ 27 w 191"/>
              <a:gd name="T19" fmla="*/ 10 h 197"/>
              <a:gd name="T20" fmla="*/ 164 w 191"/>
              <a:gd name="T21" fmla="*/ 10 h 197"/>
              <a:gd name="T22" fmla="*/ 96 w 191"/>
              <a:gd name="T23" fmla="*/ 89 h 197"/>
              <a:gd name="T24" fmla="*/ 27 w 191"/>
              <a:gd name="T25" fmla="*/ 10 h 197"/>
              <a:gd name="T26" fmla="*/ 96 w 191"/>
              <a:gd name="T27" fmla="*/ 108 h 197"/>
              <a:gd name="T28" fmla="*/ 164 w 191"/>
              <a:gd name="T29" fmla="*/ 186 h 197"/>
              <a:gd name="T30" fmla="*/ 27 w 191"/>
              <a:gd name="T31" fmla="*/ 186 h 197"/>
              <a:gd name="T32" fmla="*/ 96 w 191"/>
              <a:gd name="T33" fmla="*/ 108 h 197"/>
              <a:gd name="T34" fmla="*/ 104 w 191"/>
              <a:gd name="T35" fmla="*/ 99 h 197"/>
              <a:gd name="T36" fmla="*/ 171 w 191"/>
              <a:gd name="T37" fmla="*/ 20 h 197"/>
              <a:gd name="T38" fmla="*/ 171 w 191"/>
              <a:gd name="T39" fmla="*/ 178 h 197"/>
              <a:gd name="T40" fmla="*/ 104 w 191"/>
              <a:gd name="T41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97">
                <a:moveTo>
                  <a:pt x="0" y="0"/>
                </a:moveTo>
                <a:lnTo>
                  <a:pt x="0" y="197"/>
                </a:lnTo>
                <a:lnTo>
                  <a:pt x="191" y="197"/>
                </a:lnTo>
                <a:lnTo>
                  <a:pt x="191" y="0"/>
                </a:lnTo>
                <a:lnTo>
                  <a:pt x="0" y="0"/>
                </a:lnTo>
                <a:close/>
                <a:moveTo>
                  <a:pt x="88" y="99"/>
                </a:moveTo>
                <a:lnTo>
                  <a:pt x="21" y="178"/>
                </a:lnTo>
                <a:lnTo>
                  <a:pt x="21" y="18"/>
                </a:lnTo>
                <a:lnTo>
                  <a:pt x="88" y="99"/>
                </a:lnTo>
                <a:close/>
                <a:moveTo>
                  <a:pt x="27" y="10"/>
                </a:moveTo>
                <a:lnTo>
                  <a:pt x="164" y="10"/>
                </a:lnTo>
                <a:lnTo>
                  <a:pt x="96" y="89"/>
                </a:lnTo>
                <a:lnTo>
                  <a:pt x="27" y="10"/>
                </a:lnTo>
                <a:close/>
                <a:moveTo>
                  <a:pt x="96" y="108"/>
                </a:moveTo>
                <a:lnTo>
                  <a:pt x="164" y="186"/>
                </a:lnTo>
                <a:lnTo>
                  <a:pt x="27" y="186"/>
                </a:lnTo>
                <a:lnTo>
                  <a:pt x="96" y="108"/>
                </a:lnTo>
                <a:close/>
                <a:moveTo>
                  <a:pt x="104" y="99"/>
                </a:moveTo>
                <a:lnTo>
                  <a:pt x="171" y="20"/>
                </a:lnTo>
                <a:lnTo>
                  <a:pt x="171" y="178"/>
                </a:lnTo>
                <a:lnTo>
                  <a:pt x="104" y="99"/>
                </a:lnTo>
                <a:close/>
              </a:path>
            </a:pathLst>
          </a:custGeom>
          <a:solidFill>
            <a:srgbClr val="50B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0B9370A-FC01-4D15-8D04-C329954B1EA6}"/>
              </a:ext>
            </a:extLst>
          </p:cNvPr>
          <p:cNvSpPr>
            <a:spLocks noEditPoints="1"/>
          </p:cNvSpPr>
          <p:nvPr/>
        </p:nvSpPr>
        <p:spPr bwMode="auto">
          <a:xfrm>
            <a:off x="1806055" y="3027496"/>
            <a:ext cx="241888" cy="249486"/>
          </a:xfrm>
          <a:custGeom>
            <a:avLst/>
            <a:gdLst>
              <a:gd name="T0" fmla="*/ 0 w 191"/>
              <a:gd name="T1" fmla="*/ 0 h 197"/>
              <a:gd name="T2" fmla="*/ 0 w 191"/>
              <a:gd name="T3" fmla="*/ 197 h 197"/>
              <a:gd name="T4" fmla="*/ 191 w 191"/>
              <a:gd name="T5" fmla="*/ 197 h 197"/>
              <a:gd name="T6" fmla="*/ 191 w 191"/>
              <a:gd name="T7" fmla="*/ 0 h 197"/>
              <a:gd name="T8" fmla="*/ 0 w 191"/>
              <a:gd name="T9" fmla="*/ 0 h 197"/>
              <a:gd name="T10" fmla="*/ 88 w 191"/>
              <a:gd name="T11" fmla="*/ 99 h 197"/>
              <a:gd name="T12" fmla="*/ 21 w 191"/>
              <a:gd name="T13" fmla="*/ 178 h 197"/>
              <a:gd name="T14" fmla="*/ 21 w 191"/>
              <a:gd name="T15" fmla="*/ 18 h 197"/>
              <a:gd name="T16" fmla="*/ 88 w 191"/>
              <a:gd name="T17" fmla="*/ 99 h 197"/>
              <a:gd name="T18" fmla="*/ 27 w 191"/>
              <a:gd name="T19" fmla="*/ 10 h 197"/>
              <a:gd name="T20" fmla="*/ 164 w 191"/>
              <a:gd name="T21" fmla="*/ 10 h 197"/>
              <a:gd name="T22" fmla="*/ 96 w 191"/>
              <a:gd name="T23" fmla="*/ 89 h 197"/>
              <a:gd name="T24" fmla="*/ 27 w 191"/>
              <a:gd name="T25" fmla="*/ 10 h 197"/>
              <a:gd name="T26" fmla="*/ 96 w 191"/>
              <a:gd name="T27" fmla="*/ 107 h 197"/>
              <a:gd name="T28" fmla="*/ 164 w 191"/>
              <a:gd name="T29" fmla="*/ 186 h 197"/>
              <a:gd name="T30" fmla="*/ 27 w 191"/>
              <a:gd name="T31" fmla="*/ 186 h 197"/>
              <a:gd name="T32" fmla="*/ 96 w 191"/>
              <a:gd name="T33" fmla="*/ 107 h 197"/>
              <a:gd name="T34" fmla="*/ 104 w 191"/>
              <a:gd name="T35" fmla="*/ 99 h 197"/>
              <a:gd name="T36" fmla="*/ 171 w 191"/>
              <a:gd name="T37" fmla="*/ 20 h 197"/>
              <a:gd name="T38" fmla="*/ 171 w 191"/>
              <a:gd name="T39" fmla="*/ 178 h 197"/>
              <a:gd name="T40" fmla="*/ 104 w 191"/>
              <a:gd name="T41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97">
                <a:moveTo>
                  <a:pt x="0" y="0"/>
                </a:moveTo>
                <a:lnTo>
                  <a:pt x="0" y="197"/>
                </a:lnTo>
                <a:lnTo>
                  <a:pt x="191" y="197"/>
                </a:lnTo>
                <a:lnTo>
                  <a:pt x="191" y="0"/>
                </a:lnTo>
                <a:lnTo>
                  <a:pt x="0" y="0"/>
                </a:lnTo>
                <a:close/>
                <a:moveTo>
                  <a:pt x="88" y="99"/>
                </a:moveTo>
                <a:lnTo>
                  <a:pt x="21" y="178"/>
                </a:lnTo>
                <a:lnTo>
                  <a:pt x="21" y="18"/>
                </a:lnTo>
                <a:lnTo>
                  <a:pt x="88" y="99"/>
                </a:lnTo>
                <a:close/>
                <a:moveTo>
                  <a:pt x="27" y="10"/>
                </a:moveTo>
                <a:lnTo>
                  <a:pt x="164" y="10"/>
                </a:lnTo>
                <a:lnTo>
                  <a:pt x="96" y="89"/>
                </a:lnTo>
                <a:lnTo>
                  <a:pt x="27" y="10"/>
                </a:lnTo>
                <a:close/>
                <a:moveTo>
                  <a:pt x="96" y="107"/>
                </a:moveTo>
                <a:lnTo>
                  <a:pt x="164" y="186"/>
                </a:lnTo>
                <a:lnTo>
                  <a:pt x="27" y="186"/>
                </a:lnTo>
                <a:lnTo>
                  <a:pt x="96" y="107"/>
                </a:lnTo>
                <a:close/>
                <a:moveTo>
                  <a:pt x="104" y="99"/>
                </a:moveTo>
                <a:lnTo>
                  <a:pt x="171" y="20"/>
                </a:lnTo>
                <a:lnTo>
                  <a:pt x="171" y="178"/>
                </a:lnTo>
                <a:lnTo>
                  <a:pt x="104" y="99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ED0437A-C642-4020-95A5-7BAF3A109C6F}"/>
              </a:ext>
            </a:extLst>
          </p:cNvPr>
          <p:cNvSpPr>
            <a:spLocks noEditPoints="1"/>
          </p:cNvSpPr>
          <p:nvPr/>
        </p:nvSpPr>
        <p:spPr bwMode="auto">
          <a:xfrm>
            <a:off x="1806055" y="2776743"/>
            <a:ext cx="241888" cy="250752"/>
          </a:xfrm>
          <a:custGeom>
            <a:avLst/>
            <a:gdLst>
              <a:gd name="T0" fmla="*/ 0 w 191"/>
              <a:gd name="T1" fmla="*/ 0 h 198"/>
              <a:gd name="T2" fmla="*/ 0 w 191"/>
              <a:gd name="T3" fmla="*/ 198 h 198"/>
              <a:gd name="T4" fmla="*/ 191 w 191"/>
              <a:gd name="T5" fmla="*/ 198 h 198"/>
              <a:gd name="T6" fmla="*/ 191 w 191"/>
              <a:gd name="T7" fmla="*/ 0 h 198"/>
              <a:gd name="T8" fmla="*/ 0 w 191"/>
              <a:gd name="T9" fmla="*/ 0 h 198"/>
              <a:gd name="T10" fmla="*/ 88 w 191"/>
              <a:gd name="T11" fmla="*/ 98 h 198"/>
              <a:gd name="T12" fmla="*/ 21 w 191"/>
              <a:gd name="T13" fmla="*/ 179 h 198"/>
              <a:gd name="T14" fmla="*/ 21 w 191"/>
              <a:gd name="T15" fmla="*/ 19 h 198"/>
              <a:gd name="T16" fmla="*/ 88 w 191"/>
              <a:gd name="T17" fmla="*/ 98 h 198"/>
              <a:gd name="T18" fmla="*/ 27 w 191"/>
              <a:gd name="T19" fmla="*/ 11 h 198"/>
              <a:gd name="T20" fmla="*/ 164 w 191"/>
              <a:gd name="T21" fmla="*/ 11 h 198"/>
              <a:gd name="T22" fmla="*/ 96 w 191"/>
              <a:gd name="T23" fmla="*/ 90 h 198"/>
              <a:gd name="T24" fmla="*/ 27 w 191"/>
              <a:gd name="T25" fmla="*/ 11 h 198"/>
              <a:gd name="T26" fmla="*/ 96 w 191"/>
              <a:gd name="T27" fmla="*/ 108 h 198"/>
              <a:gd name="T28" fmla="*/ 164 w 191"/>
              <a:gd name="T29" fmla="*/ 187 h 198"/>
              <a:gd name="T30" fmla="*/ 27 w 191"/>
              <a:gd name="T31" fmla="*/ 187 h 198"/>
              <a:gd name="T32" fmla="*/ 96 w 191"/>
              <a:gd name="T33" fmla="*/ 108 h 198"/>
              <a:gd name="T34" fmla="*/ 104 w 191"/>
              <a:gd name="T35" fmla="*/ 98 h 198"/>
              <a:gd name="T36" fmla="*/ 171 w 191"/>
              <a:gd name="T37" fmla="*/ 19 h 198"/>
              <a:gd name="T38" fmla="*/ 171 w 191"/>
              <a:gd name="T39" fmla="*/ 177 h 198"/>
              <a:gd name="T40" fmla="*/ 104 w 191"/>
              <a:gd name="T41" fmla="*/ 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98">
                <a:moveTo>
                  <a:pt x="0" y="0"/>
                </a:moveTo>
                <a:lnTo>
                  <a:pt x="0" y="198"/>
                </a:lnTo>
                <a:lnTo>
                  <a:pt x="191" y="198"/>
                </a:lnTo>
                <a:lnTo>
                  <a:pt x="191" y="0"/>
                </a:lnTo>
                <a:lnTo>
                  <a:pt x="0" y="0"/>
                </a:lnTo>
                <a:close/>
                <a:moveTo>
                  <a:pt x="88" y="98"/>
                </a:moveTo>
                <a:lnTo>
                  <a:pt x="21" y="179"/>
                </a:lnTo>
                <a:lnTo>
                  <a:pt x="21" y="19"/>
                </a:lnTo>
                <a:lnTo>
                  <a:pt x="88" y="98"/>
                </a:lnTo>
                <a:close/>
                <a:moveTo>
                  <a:pt x="27" y="11"/>
                </a:moveTo>
                <a:lnTo>
                  <a:pt x="164" y="11"/>
                </a:lnTo>
                <a:lnTo>
                  <a:pt x="96" y="90"/>
                </a:lnTo>
                <a:lnTo>
                  <a:pt x="27" y="11"/>
                </a:lnTo>
                <a:close/>
                <a:moveTo>
                  <a:pt x="96" y="108"/>
                </a:moveTo>
                <a:lnTo>
                  <a:pt x="164" y="187"/>
                </a:lnTo>
                <a:lnTo>
                  <a:pt x="27" y="187"/>
                </a:lnTo>
                <a:lnTo>
                  <a:pt x="96" y="108"/>
                </a:lnTo>
                <a:close/>
                <a:moveTo>
                  <a:pt x="104" y="98"/>
                </a:moveTo>
                <a:lnTo>
                  <a:pt x="171" y="19"/>
                </a:lnTo>
                <a:lnTo>
                  <a:pt x="171" y="177"/>
                </a:lnTo>
                <a:lnTo>
                  <a:pt x="104" y="98"/>
                </a:lnTo>
                <a:close/>
              </a:path>
            </a:pathLst>
          </a:custGeom>
          <a:solidFill>
            <a:srgbClr val="50B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ABDCBD6-C77F-4DCE-9CD7-E408E38E5467}"/>
              </a:ext>
            </a:extLst>
          </p:cNvPr>
          <p:cNvSpPr>
            <a:spLocks noEditPoints="1"/>
          </p:cNvSpPr>
          <p:nvPr/>
        </p:nvSpPr>
        <p:spPr bwMode="auto">
          <a:xfrm>
            <a:off x="1806055" y="2527258"/>
            <a:ext cx="241888" cy="249486"/>
          </a:xfrm>
          <a:custGeom>
            <a:avLst/>
            <a:gdLst>
              <a:gd name="T0" fmla="*/ 0 w 191"/>
              <a:gd name="T1" fmla="*/ 0 h 197"/>
              <a:gd name="T2" fmla="*/ 0 w 191"/>
              <a:gd name="T3" fmla="*/ 197 h 197"/>
              <a:gd name="T4" fmla="*/ 191 w 191"/>
              <a:gd name="T5" fmla="*/ 197 h 197"/>
              <a:gd name="T6" fmla="*/ 191 w 191"/>
              <a:gd name="T7" fmla="*/ 0 h 197"/>
              <a:gd name="T8" fmla="*/ 0 w 191"/>
              <a:gd name="T9" fmla="*/ 0 h 197"/>
              <a:gd name="T10" fmla="*/ 88 w 191"/>
              <a:gd name="T11" fmla="*/ 98 h 197"/>
              <a:gd name="T12" fmla="*/ 21 w 191"/>
              <a:gd name="T13" fmla="*/ 179 h 197"/>
              <a:gd name="T14" fmla="*/ 21 w 191"/>
              <a:gd name="T15" fmla="*/ 19 h 197"/>
              <a:gd name="T16" fmla="*/ 88 w 191"/>
              <a:gd name="T17" fmla="*/ 98 h 197"/>
              <a:gd name="T18" fmla="*/ 27 w 191"/>
              <a:gd name="T19" fmla="*/ 11 h 197"/>
              <a:gd name="T20" fmla="*/ 164 w 191"/>
              <a:gd name="T21" fmla="*/ 11 h 197"/>
              <a:gd name="T22" fmla="*/ 96 w 191"/>
              <a:gd name="T23" fmla="*/ 89 h 197"/>
              <a:gd name="T24" fmla="*/ 27 w 191"/>
              <a:gd name="T25" fmla="*/ 11 h 197"/>
              <a:gd name="T26" fmla="*/ 96 w 191"/>
              <a:gd name="T27" fmla="*/ 108 h 197"/>
              <a:gd name="T28" fmla="*/ 164 w 191"/>
              <a:gd name="T29" fmla="*/ 187 h 197"/>
              <a:gd name="T30" fmla="*/ 27 w 191"/>
              <a:gd name="T31" fmla="*/ 187 h 197"/>
              <a:gd name="T32" fmla="*/ 96 w 191"/>
              <a:gd name="T33" fmla="*/ 108 h 197"/>
              <a:gd name="T34" fmla="*/ 104 w 191"/>
              <a:gd name="T35" fmla="*/ 98 h 197"/>
              <a:gd name="T36" fmla="*/ 171 w 191"/>
              <a:gd name="T37" fmla="*/ 19 h 197"/>
              <a:gd name="T38" fmla="*/ 171 w 191"/>
              <a:gd name="T39" fmla="*/ 177 h 197"/>
              <a:gd name="T40" fmla="*/ 104 w 191"/>
              <a:gd name="T41" fmla="*/ 9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97">
                <a:moveTo>
                  <a:pt x="0" y="0"/>
                </a:moveTo>
                <a:lnTo>
                  <a:pt x="0" y="197"/>
                </a:lnTo>
                <a:lnTo>
                  <a:pt x="191" y="197"/>
                </a:lnTo>
                <a:lnTo>
                  <a:pt x="191" y="0"/>
                </a:lnTo>
                <a:lnTo>
                  <a:pt x="0" y="0"/>
                </a:lnTo>
                <a:close/>
                <a:moveTo>
                  <a:pt x="88" y="98"/>
                </a:moveTo>
                <a:lnTo>
                  <a:pt x="21" y="179"/>
                </a:lnTo>
                <a:lnTo>
                  <a:pt x="21" y="19"/>
                </a:lnTo>
                <a:lnTo>
                  <a:pt x="88" y="98"/>
                </a:lnTo>
                <a:close/>
                <a:moveTo>
                  <a:pt x="27" y="11"/>
                </a:moveTo>
                <a:lnTo>
                  <a:pt x="164" y="11"/>
                </a:lnTo>
                <a:lnTo>
                  <a:pt x="96" y="89"/>
                </a:lnTo>
                <a:lnTo>
                  <a:pt x="27" y="11"/>
                </a:lnTo>
                <a:close/>
                <a:moveTo>
                  <a:pt x="96" y="108"/>
                </a:moveTo>
                <a:lnTo>
                  <a:pt x="164" y="187"/>
                </a:lnTo>
                <a:lnTo>
                  <a:pt x="27" y="187"/>
                </a:lnTo>
                <a:lnTo>
                  <a:pt x="96" y="108"/>
                </a:lnTo>
                <a:close/>
                <a:moveTo>
                  <a:pt x="104" y="98"/>
                </a:moveTo>
                <a:lnTo>
                  <a:pt x="171" y="19"/>
                </a:lnTo>
                <a:lnTo>
                  <a:pt x="171" y="177"/>
                </a:lnTo>
                <a:lnTo>
                  <a:pt x="104" y="98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10C16E4-DD50-4280-8F3F-CE3C6FB00AB7}"/>
              </a:ext>
            </a:extLst>
          </p:cNvPr>
          <p:cNvSpPr>
            <a:spLocks noEditPoints="1"/>
          </p:cNvSpPr>
          <p:nvPr/>
        </p:nvSpPr>
        <p:spPr bwMode="auto">
          <a:xfrm>
            <a:off x="1806055" y="2277773"/>
            <a:ext cx="241888" cy="249486"/>
          </a:xfrm>
          <a:custGeom>
            <a:avLst/>
            <a:gdLst>
              <a:gd name="T0" fmla="*/ 0 w 191"/>
              <a:gd name="T1" fmla="*/ 0 h 197"/>
              <a:gd name="T2" fmla="*/ 0 w 191"/>
              <a:gd name="T3" fmla="*/ 197 h 197"/>
              <a:gd name="T4" fmla="*/ 191 w 191"/>
              <a:gd name="T5" fmla="*/ 197 h 197"/>
              <a:gd name="T6" fmla="*/ 191 w 191"/>
              <a:gd name="T7" fmla="*/ 0 h 197"/>
              <a:gd name="T8" fmla="*/ 0 w 191"/>
              <a:gd name="T9" fmla="*/ 0 h 197"/>
              <a:gd name="T10" fmla="*/ 88 w 191"/>
              <a:gd name="T11" fmla="*/ 98 h 197"/>
              <a:gd name="T12" fmla="*/ 21 w 191"/>
              <a:gd name="T13" fmla="*/ 176 h 197"/>
              <a:gd name="T14" fmla="*/ 21 w 191"/>
              <a:gd name="T15" fmla="*/ 19 h 197"/>
              <a:gd name="T16" fmla="*/ 88 w 191"/>
              <a:gd name="T17" fmla="*/ 98 h 197"/>
              <a:gd name="T18" fmla="*/ 27 w 191"/>
              <a:gd name="T19" fmla="*/ 10 h 197"/>
              <a:gd name="T20" fmla="*/ 164 w 191"/>
              <a:gd name="T21" fmla="*/ 10 h 197"/>
              <a:gd name="T22" fmla="*/ 96 w 191"/>
              <a:gd name="T23" fmla="*/ 89 h 197"/>
              <a:gd name="T24" fmla="*/ 27 w 191"/>
              <a:gd name="T25" fmla="*/ 10 h 197"/>
              <a:gd name="T26" fmla="*/ 96 w 191"/>
              <a:gd name="T27" fmla="*/ 106 h 197"/>
              <a:gd name="T28" fmla="*/ 164 w 191"/>
              <a:gd name="T29" fmla="*/ 187 h 197"/>
              <a:gd name="T30" fmla="*/ 27 w 191"/>
              <a:gd name="T31" fmla="*/ 187 h 197"/>
              <a:gd name="T32" fmla="*/ 96 w 191"/>
              <a:gd name="T33" fmla="*/ 106 h 197"/>
              <a:gd name="T34" fmla="*/ 104 w 191"/>
              <a:gd name="T35" fmla="*/ 98 h 197"/>
              <a:gd name="T36" fmla="*/ 171 w 191"/>
              <a:gd name="T37" fmla="*/ 19 h 197"/>
              <a:gd name="T38" fmla="*/ 171 w 191"/>
              <a:gd name="T39" fmla="*/ 176 h 197"/>
              <a:gd name="T40" fmla="*/ 104 w 191"/>
              <a:gd name="T41" fmla="*/ 9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97">
                <a:moveTo>
                  <a:pt x="0" y="0"/>
                </a:moveTo>
                <a:lnTo>
                  <a:pt x="0" y="197"/>
                </a:lnTo>
                <a:lnTo>
                  <a:pt x="191" y="197"/>
                </a:lnTo>
                <a:lnTo>
                  <a:pt x="191" y="0"/>
                </a:lnTo>
                <a:lnTo>
                  <a:pt x="0" y="0"/>
                </a:lnTo>
                <a:close/>
                <a:moveTo>
                  <a:pt x="88" y="98"/>
                </a:moveTo>
                <a:lnTo>
                  <a:pt x="21" y="176"/>
                </a:lnTo>
                <a:lnTo>
                  <a:pt x="21" y="19"/>
                </a:lnTo>
                <a:lnTo>
                  <a:pt x="88" y="98"/>
                </a:lnTo>
                <a:close/>
                <a:moveTo>
                  <a:pt x="27" y="10"/>
                </a:moveTo>
                <a:lnTo>
                  <a:pt x="164" y="10"/>
                </a:lnTo>
                <a:lnTo>
                  <a:pt x="96" y="89"/>
                </a:lnTo>
                <a:lnTo>
                  <a:pt x="27" y="10"/>
                </a:lnTo>
                <a:close/>
                <a:moveTo>
                  <a:pt x="96" y="106"/>
                </a:moveTo>
                <a:lnTo>
                  <a:pt x="164" y="187"/>
                </a:lnTo>
                <a:lnTo>
                  <a:pt x="27" y="187"/>
                </a:lnTo>
                <a:lnTo>
                  <a:pt x="96" y="106"/>
                </a:lnTo>
                <a:close/>
                <a:moveTo>
                  <a:pt x="104" y="98"/>
                </a:moveTo>
                <a:lnTo>
                  <a:pt x="171" y="19"/>
                </a:lnTo>
                <a:lnTo>
                  <a:pt x="171" y="176"/>
                </a:lnTo>
                <a:lnTo>
                  <a:pt x="104" y="98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2B87EC0-1CF2-4C4D-B5E8-65EA770AC1A3}"/>
              </a:ext>
            </a:extLst>
          </p:cNvPr>
          <p:cNvSpPr>
            <a:spLocks noEditPoints="1"/>
          </p:cNvSpPr>
          <p:nvPr/>
        </p:nvSpPr>
        <p:spPr bwMode="auto">
          <a:xfrm>
            <a:off x="1806055" y="2025754"/>
            <a:ext cx="241888" cy="252019"/>
          </a:xfrm>
          <a:custGeom>
            <a:avLst/>
            <a:gdLst>
              <a:gd name="T0" fmla="*/ 0 w 191"/>
              <a:gd name="T1" fmla="*/ 0 h 199"/>
              <a:gd name="T2" fmla="*/ 0 w 191"/>
              <a:gd name="T3" fmla="*/ 199 h 199"/>
              <a:gd name="T4" fmla="*/ 191 w 191"/>
              <a:gd name="T5" fmla="*/ 199 h 199"/>
              <a:gd name="T6" fmla="*/ 191 w 191"/>
              <a:gd name="T7" fmla="*/ 0 h 199"/>
              <a:gd name="T8" fmla="*/ 0 w 191"/>
              <a:gd name="T9" fmla="*/ 0 h 199"/>
              <a:gd name="T10" fmla="*/ 88 w 191"/>
              <a:gd name="T11" fmla="*/ 99 h 199"/>
              <a:gd name="T12" fmla="*/ 21 w 191"/>
              <a:gd name="T13" fmla="*/ 178 h 199"/>
              <a:gd name="T14" fmla="*/ 21 w 191"/>
              <a:gd name="T15" fmla="*/ 21 h 199"/>
              <a:gd name="T16" fmla="*/ 88 w 191"/>
              <a:gd name="T17" fmla="*/ 99 h 199"/>
              <a:gd name="T18" fmla="*/ 27 w 191"/>
              <a:gd name="T19" fmla="*/ 10 h 199"/>
              <a:gd name="T20" fmla="*/ 164 w 191"/>
              <a:gd name="T21" fmla="*/ 10 h 199"/>
              <a:gd name="T22" fmla="*/ 96 w 191"/>
              <a:gd name="T23" fmla="*/ 91 h 199"/>
              <a:gd name="T24" fmla="*/ 27 w 191"/>
              <a:gd name="T25" fmla="*/ 10 h 199"/>
              <a:gd name="T26" fmla="*/ 96 w 191"/>
              <a:gd name="T27" fmla="*/ 108 h 199"/>
              <a:gd name="T28" fmla="*/ 164 w 191"/>
              <a:gd name="T29" fmla="*/ 189 h 199"/>
              <a:gd name="T30" fmla="*/ 27 w 191"/>
              <a:gd name="T31" fmla="*/ 189 h 199"/>
              <a:gd name="T32" fmla="*/ 96 w 191"/>
              <a:gd name="T33" fmla="*/ 108 h 199"/>
              <a:gd name="T34" fmla="*/ 104 w 191"/>
              <a:gd name="T35" fmla="*/ 99 h 199"/>
              <a:gd name="T36" fmla="*/ 171 w 191"/>
              <a:gd name="T37" fmla="*/ 21 h 199"/>
              <a:gd name="T38" fmla="*/ 171 w 191"/>
              <a:gd name="T39" fmla="*/ 178 h 199"/>
              <a:gd name="T40" fmla="*/ 104 w 191"/>
              <a:gd name="T41" fmla="*/ 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99">
                <a:moveTo>
                  <a:pt x="0" y="0"/>
                </a:moveTo>
                <a:lnTo>
                  <a:pt x="0" y="199"/>
                </a:lnTo>
                <a:lnTo>
                  <a:pt x="191" y="199"/>
                </a:lnTo>
                <a:lnTo>
                  <a:pt x="191" y="0"/>
                </a:lnTo>
                <a:lnTo>
                  <a:pt x="0" y="0"/>
                </a:lnTo>
                <a:close/>
                <a:moveTo>
                  <a:pt x="88" y="99"/>
                </a:moveTo>
                <a:lnTo>
                  <a:pt x="21" y="178"/>
                </a:lnTo>
                <a:lnTo>
                  <a:pt x="21" y="21"/>
                </a:lnTo>
                <a:lnTo>
                  <a:pt x="88" y="99"/>
                </a:lnTo>
                <a:close/>
                <a:moveTo>
                  <a:pt x="27" y="10"/>
                </a:moveTo>
                <a:lnTo>
                  <a:pt x="164" y="10"/>
                </a:lnTo>
                <a:lnTo>
                  <a:pt x="96" y="91"/>
                </a:lnTo>
                <a:lnTo>
                  <a:pt x="27" y="10"/>
                </a:lnTo>
                <a:close/>
                <a:moveTo>
                  <a:pt x="96" y="108"/>
                </a:moveTo>
                <a:lnTo>
                  <a:pt x="164" y="189"/>
                </a:lnTo>
                <a:lnTo>
                  <a:pt x="27" y="189"/>
                </a:lnTo>
                <a:lnTo>
                  <a:pt x="96" y="108"/>
                </a:lnTo>
                <a:close/>
                <a:moveTo>
                  <a:pt x="104" y="99"/>
                </a:moveTo>
                <a:lnTo>
                  <a:pt x="171" y="21"/>
                </a:lnTo>
                <a:lnTo>
                  <a:pt x="171" y="178"/>
                </a:lnTo>
                <a:lnTo>
                  <a:pt x="104" y="99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D2C68E5A-414B-441C-9C4D-503B5D62F0B4}"/>
              </a:ext>
            </a:extLst>
          </p:cNvPr>
          <p:cNvSpPr>
            <a:spLocks/>
          </p:cNvSpPr>
          <p:nvPr/>
        </p:nvSpPr>
        <p:spPr bwMode="auto">
          <a:xfrm>
            <a:off x="1692238" y="4759977"/>
            <a:ext cx="146905" cy="283679"/>
          </a:xfrm>
          <a:custGeom>
            <a:avLst/>
            <a:gdLst>
              <a:gd name="T0" fmla="*/ 116 w 116"/>
              <a:gd name="T1" fmla="*/ 10 h 224"/>
              <a:gd name="T2" fmla="*/ 91 w 116"/>
              <a:gd name="T3" fmla="*/ 0 h 224"/>
              <a:gd name="T4" fmla="*/ 0 w 116"/>
              <a:gd name="T5" fmla="*/ 214 h 224"/>
              <a:gd name="T6" fmla="*/ 25 w 116"/>
              <a:gd name="T7" fmla="*/ 224 h 224"/>
              <a:gd name="T8" fmla="*/ 116 w 116"/>
              <a:gd name="T9" fmla="*/ 1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224">
                <a:moveTo>
                  <a:pt x="116" y="10"/>
                </a:moveTo>
                <a:lnTo>
                  <a:pt x="91" y="0"/>
                </a:lnTo>
                <a:lnTo>
                  <a:pt x="0" y="214"/>
                </a:lnTo>
                <a:lnTo>
                  <a:pt x="25" y="224"/>
                </a:lnTo>
                <a:lnTo>
                  <a:pt x="116" y="10"/>
                </a:lnTo>
                <a:close/>
              </a:path>
            </a:pathLst>
          </a:custGeom>
          <a:solidFill>
            <a:srgbClr val="50B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0A526A7-9887-4263-B51E-0B5650740C6A}"/>
              </a:ext>
            </a:extLst>
          </p:cNvPr>
          <p:cNvSpPr>
            <a:spLocks/>
          </p:cNvSpPr>
          <p:nvPr/>
        </p:nvSpPr>
        <p:spPr bwMode="auto">
          <a:xfrm>
            <a:off x="2017709" y="4759977"/>
            <a:ext cx="148172" cy="283679"/>
          </a:xfrm>
          <a:custGeom>
            <a:avLst/>
            <a:gdLst>
              <a:gd name="T0" fmla="*/ 0 w 117"/>
              <a:gd name="T1" fmla="*/ 10 h 224"/>
              <a:gd name="T2" fmla="*/ 23 w 117"/>
              <a:gd name="T3" fmla="*/ 0 h 224"/>
              <a:gd name="T4" fmla="*/ 117 w 117"/>
              <a:gd name="T5" fmla="*/ 214 h 224"/>
              <a:gd name="T6" fmla="*/ 92 w 117"/>
              <a:gd name="T7" fmla="*/ 224 h 224"/>
              <a:gd name="T8" fmla="*/ 0 w 117"/>
              <a:gd name="T9" fmla="*/ 1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224">
                <a:moveTo>
                  <a:pt x="0" y="10"/>
                </a:moveTo>
                <a:lnTo>
                  <a:pt x="23" y="0"/>
                </a:lnTo>
                <a:lnTo>
                  <a:pt x="117" y="214"/>
                </a:lnTo>
                <a:lnTo>
                  <a:pt x="92" y="224"/>
                </a:lnTo>
                <a:lnTo>
                  <a:pt x="0" y="10"/>
                </a:lnTo>
                <a:close/>
              </a:path>
            </a:pathLst>
          </a:custGeom>
          <a:solidFill>
            <a:srgbClr val="50BA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72752E-DDFC-4264-A0DB-7D94F3410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482" y="5030992"/>
            <a:ext cx="26595" cy="1347475"/>
          </a:xfrm>
          <a:prstGeom prst="rect">
            <a:avLst/>
          </a:pr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8EF3C4-DAA1-44C7-8974-56524D165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41" y="5030992"/>
            <a:ext cx="25328" cy="1347475"/>
          </a:xfrm>
          <a:prstGeom prst="rect">
            <a:avLst/>
          </a:pr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F967DD-E1A7-4F53-8904-FD71B3708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967" y="6292350"/>
            <a:ext cx="1132183" cy="86117"/>
          </a:xfrm>
          <a:prstGeom prst="rect">
            <a:avLst/>
          </a:pr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FC23D3-F573-4273-9E72-1E6FF0AF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098" y="6378467"/>
            <a:ext cx="116511" cy="58255"/>
          </a:xfrm>
          <a:prstGeom prst="rect">
            <a:avLst/>
          </a:pr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79881F-C38B-4912-AFB6-6D643AB57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08" y="6378467"/>
            <a:ext cx="115245" cy="58255"/>
          </a:xfrm>
          <a:prstGeom prst="rect">
            <a:avLst/>
          </a:pr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A8DE3C-0A17-4DA2-A592-F71A6C5C0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855" y="6378467"/>
            <a:ext cx="647143" cy="58255"/>
          </a:xfrm>
          <a:prstGeom prst="rect">
            <a:avLst/>
          </a:pr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1629DF4-958B-4AC9-9839-E209EE16245C}"/>
              </a:ext>
            </a:extLst>
          </p:cNvPr>
          <p:cNvSpPr>
            <a:spLocks/>
          </p:cNvSpPr>
          <p:nvPr/>
        </p:nvSpPr>
        <p:spPr bwMode="auto">
          <a:xfrm>
            <a:off x="1402227" y="6253091"/>
            <a:ext cx="1053664" cy="39259"/>
          </a:xfrm>
          <a:custGeom>
            <a:avLst/>
            <a:gdLst>
              <a:gd name="T0" fmla="*/ 0 w 832"/>
              <a:gd name="T1" fmla="*/ 0 h 31"/>
              <a:gd name="T2" fmla="*/ 0 w 832"/>
              <a:gd name="T3" fmla="*/ 12 h 31"/>
              <a:gd name="T4" fmla="*/ 0 w 832"/>
              <a:gd name="T5" fmla="*/ 12 h 31"/>
              <a:gd name="T6" fmla="*/ 0 w 832"/>
              <a:gd name="T7" fmla="*/ 31 h 31"/>
              <a:gd name="T8" fmla="*/ 10 w 832"/>
              <a:gd name="T9" fmla="*/ 31 h 31"/>
              <a:gd name="T10" fmla="*/ 10 w 832"/>
              <a:gd name="T11" fmla="*/ 12 h 31"/>
              <a:gd name="T12" fmla="*/ 75 w 832"/>
              <a:gd name="T13" fmla="*/ 12 h 31"/>
              <a:gd name="T14" fmla="*/ 75 w 832"/>
              <a:gd name="T15" fmla="*/ 31 h 31"/>
              <a:gd name="T16" fmla="*/ 85 w 832"/>
              <a:gd name="T17" fmla="*/ 31 h 31"/>
              <a:gd name="T18" fmla="*/ 85 w 832"/>
              <a:gd name="T19" fmla="*/ 12 h 31"/>
              <a:gd name="T20" fmla="*/ 150 w 832"/>
              <a:gd name="T21" fmla="*/ 12 h 31"/>
              <a:gd name="T22" fmla="*/ 150 w 832"/>
              <a:gd name="T23" fmla="*/ 31 h 31"/>
              <a:gd name="T24" fmla="*/ 160 w 832"/>
              <a:gd name="T25" fmla="*/ 31 h 31"/>
              <a:gd name="T26" fmla="*/ 160 w 832"/>
              <a:gd name="T27" fmla="*/ 12 h 31"/>
              <a:gd name="T28" fmla="*/ 223 w 832"/>
              <a:gd name="T29" fmla="*/ 12 h 31"/>
              <a:gd name="T30" fmla="*/ 223 w 832"/>
              <a:gd name="T31" fmla="*/ 31 h 31"/>
              <a:gd name="T32" fmla="*/ 235 w 832"/>
              <a:gd name="T33" fmla="*/ 31 h 31"/>
              <a:gd name="T34" fmla="*/ 235 w 832"/>
              <a:gd name="T35" fmla="*/ 12 h 31"/>
              <a:gd name="T36" fmla="*/ 297 w 832"/>
              <a:gd name="T37" fmla="*/ 12 h 31"/>
              <a:gd name="T38" fmla="*/ 297 w 832"/>
              <a:gd name="T39" fmla="*/ 31 h 31"/>
              <a:gd name="T40" fmla="*/ 310 w 832"/>
              <a:gd name="T41" fmla="*/ 31 h 31"/>
              <a:gd name="T42" fmla="*/ 310 w 832"/>
              <a:gd name="T43" fmla="*/ 12 h 31"/>
              <a:gd name="T44" fmla="*/ 372 w 832"/>
              <a:gd name="T45" fmla="*/ 12 h 31"/>
              <a:gd name="T46" fmla="*/ 372 w 832"/>
              <a:gd name="T47" fmla="*/ 31 h 31"/>
              <a:gd name="T48" fmla="*/ 385 w 832"/>
              <a:gd name="T49" fmla="*/ 31 h 31"/>
              <a:gd name="T50" fmla="*/ 385 w 832"/>
              <a:gd name="T51" fmla="*/ 12 h 31"/>
              <a:gd name="T52" fmla="*/ 447 w 832"/>
              <a:gd name="T53" fmla="*/ 12 h 31"/>
              <a:gd name="T54" fmla="*/ 447 w 832"/>
              <a:gd name="T55" fmla="*/ 31 h 31"/>
              <a:gd name="T56" fmla="*/ 459 w 832"/>
              <a:gd name="T57" fmla="*/ 31 h 31"/>
              <a:gd name="T58" fmla="*/ 459 w 832"/>
              <a:gd name="T59" fmla="*/ 12 h 31"/>
              <a:gd name="T60" fmla="*/ 522 w 832"/>
              <a:gd name="T61" fmla="*/ 12 h 31"/>
              <a:gd name="T62" fmla="*/ 522 w 832"/>
              <a:gd name="T63" fmla="*/ 31 h 31"/>
              <a:gd name="T64" fmla="*/ 534 w 832"/>
              <a:gd name="T65" fmla="*/ 31 h 31"/>
              <a:gd name="T66" fmla="*/ 534 w 832"/>
              <a:gd name="T67" fmla="*/ 12 h 31"/>
              <a:gd name="T68" fmla="*/ 597 w 832"/>
              <a:gd name="T69" fmla="*/ 12 h 31"/>
              <a:gd name="T70" fmla="*/ 597 w 832"/>
              <a:gd name="T71" fmla="*/ 31 h 31"/>
              <a:gd name="T72" fmla="*/ 609 w 832"/>
              <a:gd name="T73" fmla="*/ 31 h 31"/>
              <a:gd name="T74" fmla="*/ 609 w 832"/>
              <a:gd name="T75" fmla="*/ 12 h 31"/>
              <a:gd name="T76" fmla="*/ 671 w 832"/>
              <a:gd name="T77" fmla="*/ 12 h 31"/>
              <a:gd name="T78" fmla="*/ 671 w 832"/>
              <a:gd name="T79" fmla="*/ 31 h 31"/>
              <a:gd name="T80" fmla="*/ 682 w 832"/>
              <a:gd name="T81" fmla="*/ 31 h 31"/>
              <a:gd name="T82" fmla="*/ 682 w 832"/>
              <a:gd name="T83" fmla="*/ 12 h 31"/>
              <a:gd name="T84" fmla="*/ 746 w 832"/>
              <a:gd name="T85" fmla="*/ 12 h 31"/>
              <a:gd name="T86" fmla="*/ 746 w 832"/>
              <a:gd name="T87" fmla="*/ 31 h 31"/>
              <a:gd name="T88" fmla="*/ 757 w 832"/>
              <a:gd name="T89" fmla="*/ 31 h 31"/>
              <a:gd name="T90" fmla="*/ 757 w 832"/>
              <a:gd name="T91" fmla="*/ 12 h 31"/>
              <a:gd name="T92" fmla="*/ 821 w 832"/>
              <a:gd name="T93" fmla="*/ 12 h 31"/>
              <a:gd name="T94" fmla="*/ 821 w 832"/>
              <a:gd name="T95" fmla="*/ 31 h 31"/>
              <a:gd name="T96" fmla="*/ 832 w 832"/>
              <a:gd name="T97" fmla="*/ 31 h 31"/>
              <a:gd name="T98" fmla="*/ 832 w 832"/>
              <a:gd name="T99" fmla="*/ 0 h 31"/>
              <a:gd name="T100" fmla="*/ 0 w 832"/>
              <a:gd name="T10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32" h="31">
                <a:moveTo>
                  <a:pt x="0" y="0"/>
                </a:moveTo>
                <a:lnTo>
                  <a:pt x="0" y="12"/>
                </a:lnTo>
                <a:lnTo>
                  <a:pt x="0" y="12"/>
                </a:lnTo>
                <a:lnTo>
                  <a:pt x="0" y="31"/>
                </a:lnTo>
                <a:lnTo>
                  <a:pt x="10" y="31"/>
                </a:lnTo>
                <a:lnTo>
                  <a:pt x="10" y="12"/>
                </a:lnTo>
                <a:lnTo>
                  <a:pt x="75" y="12"/>
                </a:lnTo>
                <a:lnTo>
                  <a:pt x="75" y="31"/>
                </a:lnTo>
                <a:lnTo>
                  <a:pt x="85" y="31"/>
                </a:lnTo>
                <a:lnTo>
                  <a:pt x="85" y="12"/>
                </a:lnTo>
                <a:lnTo>
                  <a:pt x="150" y="12"/>
                </a:lnTo>
                <a:lnTo>
                  <a:pt x="150" y="31"/>
                </a:lnTo>
                <a:lnTo>
                  <a:pt x="160" y="31"/>
                </a:lnTo>
                <a:lnTo>
                  <a:pt x="160" y="12"/>
                </a:lnTo>
                <a:lnTo>
                  <a:pt x="223" y="12"/>
                </a:lnTo>
                <a:lnTo>
                  <a:pt x="223" y="31"/>
                </a:lnTo>
                <a:lnTo>
                  <a:pt x="235" y="31"/>
                </a:lnTo>
                <a:lnTo>
                  <a:pt x="235" y="12"/>
                </a:lnTo>
                <a:lnTo>
                  <a:pt x="297" y="12"/>
                </a:lnTo>
                <a:lnTo>
                  <a:pt x="297" y="31"/>
                </a:lnTo>
                <a:lnTo>
                  <a:pt x="310" y="31"/>
                </a:lnTo>
                <a:lnTo>
                  <a:pt x="310" y="12"/>
                </a:lnTo>
                <a:lnTo>
                  <a:pt x="372" y="12"/>
                </a:lnTo>
                <a:lnTo>
                  <a:pt x="372" y="31"/>
                </a:lnTo>
                <a:lnTo>
                  <a:pt x="385" y="31"/>
                </a:lnTo>
                <a:lnTo>
                  <a:pt x="385" y="12"/>
                </a:lnTo>
                <a:lnTo>
                  <a:pt x="447" y="12"/>
                </a:lnTo>
                <a:lnTo>
                  <a:pt x="447" y="31"/>
                </a:lnTo>
                <a:lnTo>
                  <a:pt x="459" y="31"/>
                </a:lnTo>
                <a:lnTo>
                  <a:pt x="459" y="12"/>
                </a:lnTo>
                <a:lnTo>
                  <a:pt x="522" y="12"/>
                </a:lnTo>
                <a:lnTo>
                  <a:pt x="522" y="31"/>
                </a:lnTo>
                <a:lnTo>
                  <a:pt x="534" y="31"/>
                </a:lnTo>
                <a:lnTo>
                  <a:pt x="534" y="12"/>
                </a:lnTo>
                <a:lnTo>
                  <a:pt x="597" y="12"/>
                </a:lnTo>
                <a:lnTo>
                  <a:pt x="597" y="31"/>
                </a:lnTo>
                <a:lnTo>
                  <a:pt x="609" y="31"/>
                </a:lnTo>
                <a:lnTo>
                  <a:pt x="609" y="12"/>
                </a:lnTo>
                <a:lnTo>
                  <a:pt x="671" y="12"/>
                </a:lnTo>
                <a:lnTo>
                  <a:pt x="671" y="31"/>
                </a:lnTo>
                <a:lnTo>
                  <a:pt x="682" y="31"/>
                </a:lnTo>
                <a:lnTo>
                  <a:pt x="682" y="12"/>
                </a:lnTo>
                <a:lnTo>
                  <a:pt x="746" y="12"/>
                </a:lnTo>
                <a:lnTo>
                  <a:pt x="746" y="31"/>
                </a:lnTo>
                <a:lnTo>
                  <a:pt x="757" y="31"/>
                </a:lnTo>
                <a:lnTo>
                  <a:pt x="757" y="12"/>
                </a:lnTo>
                <a:lnTo>
                  <a:pt x="821" y="12"/>
                </a:lnTo>
                <a:lnTo>
                  <a:pt x="821" y="31"/>
                </a:lnTo>
                <a:lnTo>
                  <a:pt x="832" y="31"/>
                </a:lnTo>
                <a:lnTo>
                  <a:pt x="8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AB6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C4EBA0-E4BA-4D59-B15C-7367FE440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712" y="1634430"/>
            <a:ext cx="70919" cy="70919"/>
          </a:xfrm>
          <a:prstGeom prst="ellipse">
            <a:avLst/>
          </a:pr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A8A0F32-3956-4102-B20F-2BC96CBE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9388" y="2206853"/>
            <a:ext cx="70919" cy="70919"/>
          </a:xfrm>
          <a:prstGeom prst="ellipse">
            <a:avLst/>
          </a:pr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6771ECD6-FA1A-47BA-8655-B3E4B6A8674D}"/>
              </a:ext>
            </a:extLst>
          </p:cNvPr>
          <p:cNvSpPr>
            <a:spLocks/>
          </p:cNvSpPr>
          <p:nvPr/>
        </p:nvSpPr>
        <p:spPr bwMode="auto">
          <a:xfrm>
            <a:off x="656142" y="1639495"/>
            <a:ext cx="1229698" cy="562292"/>
          </a:xfrm>
          <a:custGeom>
            <a:avLst/>
            <a:gdLst>
              <a:gd name="T0" fmla="*/ 4 w 971"/>
              <a:gd name="T1" fmla="*/ 444 h 444"/>
              <a:gd name="T2" fmla="*/ 971 w 971"/>
              <a:gd name="T3" fmla="*/ 8 h 444"/>
              <a:gd name="T4" fmla="*/ 968 w 971"/>
              <a:gd name="T5" fmla="*/ 0 h 444"/>
              <a:gd name="T6" fmla="*/ 0 w 971"/>
              <a:gd name="T7" fmla="*/ 436 h 444"/>
              <a:gd name="T8" fmla="*/ 4 w 971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1" h="444">
                <a:moveTo>
                  <a:pt x="4" y="444"/>
                </a:moveTo>
                <a:lnTo>
                  <a:pt x="971" y="8"/>
                </a:lnTo>
                <a:lnTo>
                  <a:pt x="968" y="0"/>
                </a:lnTo>
                <a:lnTo>
                  <a:pt x="0" y="436"/>
                </a:lnTo>
                <a:lnTo>
                  <a:pt x="4" y="444"/>
                </a:lnTo>
                <a:close/>
              </a:path>
            </a:pathLst>
          </a:cu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9D4BE5D-B9CE-499D-B386-4CE82E7B6230}"/>
              </a:ext>
            </a:extLst>
          </p:cNvPr>
          <p:cNvSpPr>
            <a:spLocks/>
          </p:cNvSpPr>
          <p:nvPr/>
        </p:nvSpPr>
        <p:spPr bwMode="auto">
          <a:xfrm>
            <a:off x="646011" y="1662291"/>
            <a:ext cx="1249961" cy="544562"/>
          </a:xfrm>
          <a:custGeom>
            <a:avLst/>
            <a:gdLst>
              <a:gd name="T0" fmla="*/ 2 w 987"/>
              <a:gd name="T1" fmla="*/ 430 h 430"/>
              <a:gd name="T2" fmla="*/ 987 w 987"/>
              <a:gd name="T3" fmla="*/ 9 h 430"/>
              <a:gd name="T4" fmla="*/ 985 w 987"/>
              <a:gd name="T5" fmla="*/ 0 h 430"/>
              <a:gd name="T6" fmla="*/ 0 w 987"/>
              <a:gd name="T7" fmla="*/ 422 h 430"/>
              <a:gd name="T8" fmla="*/ 2 w 987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7" h="430">
                <a:moveTo>
                  <a:pt x="2" y="430"/>
                </a:moveTo>
                <a:lnTo>
                  <a:pt x="987" y="9"/>
                </a:lnTo>
                <a:lnTo>
                  <a:pt x="985" y="0"/>
                </a:lnTo>
                <a:lnTo>
                  <a:pt x="0" y="422"/>
                </a:lnTo>
                <a:lnTo>
                  <a:pt x="2" y="430"/>
                </a:lnTo>
                <a:close/>
              </a:path>
            </a:pathLst>
          </a:cu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6479730-8E4F-465B-B9DB-ED50AB11BB3D}"/>
              </a:ext>
            </a:extLst>
          </p:cNvPr>
          <p:cNvSpPr>
            <a:spLocks/>
          </p:cNvSpPr>
          <p:nvPr/>
        </p:nvSpPr>
        <p:spPr bwMode="auto">
          <a:xfrm>
            <a:off x="1911168" y="1644561"/>
            <a:ext cx="3311699" cy="583821"/>
          </a:xfrm>
          <a:custGeom>
            <a:avLst/>
            <a:gdLst>
              <a:gd name="T0" fmla="*/ 0 w 2615"/>
              <a:gd name="T1" fmla="*/ 8 h 461"/>
              <a:gd name="T2" fmla="*/ 2613 w 2615"/>
              <a:gd name="T3" fmla="*/ 461 h 461"/>
              <a:gd name="T4" fmla="*/ 2615 w 2615"/>
              <a:gd name="T5" fmla="*/ 452 h 461"/>
              <a:gd name="T6" fmla="*/ 0 w 2615"/>
              <a:gd name="T7" fmla="*/ 0 h 461"/>
              <a:gd name="T8" fmla="*/ 0 w 2615"/>
              <a:gd name="T9" fmla="*/ 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5" h="461">
                <a:moveTo>
                  <a:pt x="0" y="8"/>
                </a:moveTo>
                <a:lnTo>
                  <a:pt x="2613" y="461"/>
                </a:lnTo>
                <a:lnTo>
                  <a:pt x="2615" y="452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F0695E5-3799-4AF3-BB8D-8A300B657977}"/>
              </a:ext>
            </a:extLst>
          </p:cNvPr>
          <p:cNvSpPr>
            <a:spLocks/>
          </p:cNvSpPr>
          <p:nvPr/>
        </p:nvSpPr>
        <p:spPr bwMode="auto">
          <a:xfrm>
            <a:off x="1906102" y="1668623"/>
            <a:ext cx="3316764" cy="559759"/>
          </a:xfrm>
          <a:custGeom>
            <a:avLst/>
            <a:gdLst>
              <a:gd name="T0" fmla="*/ 0 w 2619"/>
              <a:gd name="T1" fmla="*/ 8 h 442"/>
              <a:gd name="T2" fmla="*/ 2617 w 2619"/>
              <a:gd name="T3" fmla="*/ 442 h 442"/>
              <a:gd name="T4" fmla="*/ 2619 w 2619"/>
              <a:gd name="T5" fmla="*/ 433 h 442"/>
              <a:gd name="T6" fmla="*/ 2 w 2619"/>
              <a:gd name="T7" fmla="*/ 0 h 442"/>
              <a:gd name="T8" fmla="*/ 0 w 2619"/>
              <a:gd name="T9" fmla="*/ 8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9" h="442">
                <a:moveTo>
                  <a:pt x="0" y="8"/>
                </a:moveTo>
                <a:lnTo>
                  <a:pt x="2617" y="442"/>
                </a:lnTo>
                <a:lnTo>
                  <a:pt x="2619" y="433"/>
                </a:lnTo>
                <a:lnTo>
                  <a:pt x="2" y="0"/>
                </a:lnTo>
                <a:lnTo>
                  <a:pt x="0" y="8"/>
                </a:lnTo>
                <a:close/>
              </a:path>
            </a:pathLst>
          </a:cu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BF0D96A-45D2-4FE4-B9B5-979F69CE48C2}"/>
              </a:ext>
            </a:extLst>
          </p:cNvPr>
          <p:cNvSpPr>
            <a:spLocks noEditPoints="1"/>
          </p:cNvSpPr>
          <p:nvPr/>
        </p:nvSpPr>
        <p:spPr bwMode="auto">
          <a:xfrm>
            <a:off x="1806055" y="1869984"/>
            <a:ext cx="170967" cy="168435"/>
          </a:xfrm>
          <a:custGeom>
            <a:avLst/>
            <a:gdLst>
              <a:gd name="T0" fmla="*/ 0 w 135"/>
              <a:gd name="T1" fmla="*/ 0 h 133"/>
              <a:gd name="T2" fmla="*/ 0 w 135"/>
              <a:gd name="T3" fmla="*/ 133 h 133"/>
              <a:gd name="T4" fmla="*/ 135 w 135"/>
              <a:gd name="T5" fmla="*/ 133 h 133"/>
              <a:gd name="T6" fmla="*/ 135 w 135"/>
              <a:gd name="T7" fmla="*/ 0 h 133"/>
              <a:gd name="T8" fmla="*/ 0 w 135"/>
              <a:gd name="T9" fmla="*/ 0 h 133"/>
              <a:gd name="T10" fmla="*/ 117 w 135"/>
              <a:gd name="T11" fmla="*/ 115 h 133"/>
              <a:gd name="T12" fmla="*/ 77 w 135"/>
              <a:gd name="T13" fmla="*/ 69 h 133"/>
              <a:gd name="T14" fmla="*/ 117 w 135"/>
              <a:gd name="T15" fmla="*/ 25 h 133"/>
              <a:gd name="T16" fmla="*/ 117 w 135"/>
              <a:gd name="T17" fmla="*/ 115 h 133"/>
              <a:gd name="T18" fmla="*/ 110 w 135"/>
              <a:gd name="T19" fmla="*/ 123 h 133"/>
              <a:gd name="T20" fmla="*/ 29 w 135"/>
              <a:gd name="T21" fmla="*/ 123 h 133"/>
              <a:gd name="T22" fmla="*/ 69 w 135"/>
              <a:gd name="T23" fmla="*/ 77 h 133"/>
              <a:gd name="T24" fmla="*/ 110 w 135"/>
              <a:gd name="T25" fmla="*/ 123 h 133"/>
              <a:gd name="T26" fmla="*/ 110 w 135"/>
              <a:gd name="T27" fmla="*/ 15 h 133"/>
              <a:gd name="T28" fmla="*/ 69 w 135"/>
              <a:gd name="T29" fmla="*/ 63 h 133"/>
              <a:gd name="T30" fmla="*/ 27 w 135"/>
              <a:gd name="T31" fmla="*/ 15 h 133"/>
              <a:gd name="T32" fmla="*/ 110 w 135"/>
              <a:gd name="T33" fmla="*/ 15 h 133"/>
              <a:gd name="T34" fmla="*/ 21 w 135"/>
              <a:gd name="T35" fmla="*/ 23 h 133"/>
              <a:gd name="T36" fmla="*/ 63 w 135"/>
              <a:gd name="T37" fmla="*/ 69 h 133"/>
              <a:gd name="T38" fmla="*/ 21 w 135"/>
              <a:gd name="T39" fmla="*/ 117 h 133"/>
              <a:gd name="T40" fmla="*/ 21 w 135"/>
              <a:gd name="T41" fmla="*/ 2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5" h="133">
                <a:moveTo>
                  <a:pt x="0" y="0"/>
                </a:moveTo>
                <a:lnTo>
                  <a:pt x="0" y="133"/>
                </a:lnTo>
                <a:lnTo>
                  <a:pt x="135" y="133"/>
                </a:lnTo>
                <a:lnTo>
                  <a:pt x="135" y="0"/>
                </a:lnTo>
                <a:lnTo>
                  <a:pt x="0" y="0"/>
                </a:lnTo>
                <a:close/>
                <a:moveTo>
                  <a:pt x="117" y="115"/>
                </a:moveTo>
                <a:lnTo>
                  <a:pt x="77" y="69"/>
                </a:lnTo>
                <a:lnTo>
                  <a:pt x="117" y="25"/>
                </a:lnTo>
                <a:lnTo>
                  <a:pt x="117" y="115"/>
                </a:lnTo>
                <a:close/>
                <a:moveTo>
                  <a:pt x="110" y="123"/>
                </a:moveTo>
                <a:lnTo>
                  <a:pt x="29" y="123"/>
                </a:lnTo>
                <a:lnTo>
                  <a:pt x="69" y="77"/>
                </a:lnTo>
                <a:lnTo>
                  <a:pt x="110" y="123"/>
                </a:lnTo>
                <a:close/>
                <a:moveTo>
                  <a:pt x="110" y="15"/>
                </a:moveTo>
                <a:lnTo>
                  <a:pt x="69" y="63"/>
                </a:lnTo>
                <a:lnTo>
                  <a:pt x="27" y="15"/>
                </a:lnTo>
                <a:lnTo>
                  <a:pt x="110" y="15"/>
                </a:lnTo>
                <a:close/>
                <a:moveTo>
                  <a:pt x="21" y="23"/>
                </a:moveTo>
                <a:lnTo>
                  <a:pt x="63" y="69"/>
                </a:lnTo>
                <a:lnTo>
                  <a:pt x="21" y="117"/>
                </a:lnTo>
                <a:lnTo>
                  <a:pt x="21" y="23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0B14D8C-4680-45B2-B39A-723D37E3B969}"/>
              </a:ext>
            </a:extLst>
          </p:cNvPr>
          <p:cNvSpPr>
            <a:spLocks noEditPoints="1"/>
          </p:cNvSpPr>
          <p:nvPr/>
        </p:nvSpPr>
        <p:spPr bwMode="auto">
          <a:xfrm>
            <a:off x="1806055" y="1712948"/>
            <a:ext cx="170967" cy="170967"/>
          </a:xfrm>
          <a:custGeom>
            <a:avLst/>
            <a:gdLst>
              <a:gd name="T0" fmla="*/ 0 w 135"/>
              <a:gd name="T1" fmla="*/ 0 h 135"/>
              <a:gd name="T2" fmla="*/ 0 w 135"/>
              <a:gd name="T3" fmla="*/ 135 h 135"/>
              <a:gd name="T4" fmla="*/ 135 w 135"/>
              <a:gd name="T5" fmla="*/ 135 h 135"/>
              <a:gd name="T6" fmla="*/ 135 w 135"/>
              <a:gd name="T7" fmla="*/ 0 h 135"/>
              <a:gd name="T8" fmla="*/ 0 w 135"/>
              <a:gd name="T9" fmla="*/ 0 h 135"/>
              <a:gd name="T10" fmla="*/ 117 w 135"/>
              <a:gd name="T11" fmla="*/ 116 h 135"/>
              <a:gd name="T12" fmla="*/ 77 w 135"/>
              <a:gd name="T13" fmla="*/ 70 h 135"/>
              <a:gd name="T14" fmla="*/ 117 w 135"/>
              <a:gd name="T15" fmla="*/ 25 h 135"/>
              <a:gd name="T16" fmla="*/ 117 w 135"/>
              <a:gd name="T17" fmla="*/ 116 h 135"/>
              <a:gd name="T18" fmla="*/ 110 w 135"/>
              <a:gd name="T19" fmla="*/ 124 h 135"/>
              <a:gd name="T20" fmla="*/ 29 w 135"/>
              <a:gd name="T21" fmla="*/ 124 h 135"/>
              <a:gd name="T22" fmla="*/ 69 w 135"/>
              <a:gd name="T23" fmla="*/ 79 h 135"/>
              <a:gd name="T24" fmla="*/ 110 w 135"/>
              <a:gd name="T25" fmla="*/ 124 h 135"/>
              <a:gd name="T26" fmla="*/ 110 w 135"/>
              <a:gd name="T27" fmla="*/ 16 h 135"/>
              <a:gd name="T28" fmla="*/ 69 w 135"/>
              <a:gd name="T29" fmla="*/ 62 h 135"/>
              <a:gd name="T30" fmla="*/ 27 w 135"/>
              <a:gd name="T31" fmla="*/ 16 h 135"/>
              <a:gd name="T32" fmla="*/ 110 w 135"/>
              <a:gd name="T33" fmla="*/ 16 h 135"/>
              <a:gd name="T34" fmla="*/ 21 w 135"/>
              <a:gd name="T35" fmla="*/ 23 h 135"/>
              <a:gd name="T36" fmla="*/ 63 w 135"/>
              <a:gd name="T37" fmla="*/ 70 h 135"/>
              <a:gd name="T38" fmla="*/ 21 w 135"/>
              <a:gd name="T39" fmla="*/ 118 h 135"/>
              <a:gd name="T40" fmla="*/ 21 w 135"/>
              <a:gd name="T41" fmla="*/ 23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5" h="135">
                <a:moveTo>
                  <a:pt x="0" y="0"/>
                </a:moveTo>
                <a:lnTo>
                  <a:pt x="0" y="135"/>
                </a:lnTo>
                <a:lnTo>
                  <a:pt x="135" y="135"/>
                </a:lnTo>
                <a:lnTo>
                  <a:pt x="135" y="0"/>
                </a:lnTo>
                <a:lnTo>
                  <a:pt x="0" y="0"/>
                </a:lnTo>
                <a:close/>
                <a:moveTo>
                  <a:pt x="117" y="116"/>
                </a:moveTo>
                <a:lnTo>
                  <a:pt x="77" y="70"/>
                </a:lnTo>
                <a:lnTo>
                  <a:pt x="117" y="25"/>
                </a:lnTo>
                <a:lnTo>
                  <a:pt x="117" y="116"/>
                </a:lnTo>
                <a:close/>
                <a:moveTo>
                  <a:pt x="110" y="124"/>
                </a:moveTo>
                <a:lnTo>
                  <a:pt x="29" y="124"/>
                </a:lnTo>
                <a:lnTo>
                  <a:pt x="69" y="79"/>
                </a:lnTo>
                <a:lnTo>
                  <a:pt x="110" y="124"/>
                </a:lnTo>
                <a:close/>
                <a:moveTo>
                  <a:pt x="110" y="16"/>
                </a:moveTo>
                <a:lnTo>
                  <a:pt x="69" y="62"/>
                </a:lnTo>
                <a:lnTo>
                  <a:pt x="27" y="16"/>
                </a:lnTo>
                <a:lnTo>
                  <a:pt x="110" y="16"/>
                </a:lnTo>
                <a:close/>
                <a:moveTo>
                  <a:pt x="21" y="23"/>
                </a:moveTo>
                <a:lnTo>
                  <a:pt x="63" y="70"/>
                </a:lnTo>
                <a:lnTo>
                  <a:pt x="21" y="118"/>
                </a:lnTo>
                <a:lnTo>
                  <a:pt x="21" y="23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9EBE57F4-3F67-4E30-BAFB-93009836AF92}"/>
              </a:ext>
            </a:extLst>
          </p:cNvPr>
          <p:cNvSpPr>
            <a:spLocks noEditPoints="1"/>
          </p:cNvSpPr>
          <p:nvPr/>
        </p:nvSpPr>
        <p:spPr bwMode="auto">
          <a:xfrm>
            <a:off x="1806055" y="1612900"/>
            <a:ext cx="170967" cy="120311"/>
          </a:xfrm>
          <a:custGeom>
            <a:avLst/>
            <a:gdLst>
              <a:gd name="T0" fmla="*/ 100 w 135"/>
              <a:gd name="T1" fmla="*/ 0 h 95"/>
              <a:gd name="T2" fmla="*/ 100 w 135"/>
              <a:gd name="T3" fmla="*/ 0 h 95"/>
              <a:gd name="T4" fmla="*/ 38 w 135"/>
              <a:gd name="T5" fmla="*/ 0 h 95"/>
              <a:gd name="T6" fmla="*/ 38 w 135"/>
              <a:gd name="T7" fmla="*/ 0 h 95"/>
              <a:gd name="T8" fmla="*/ 0 w 135"/>
              <a:gd name="T9" fmla="*/ 79 h 95"/>
              <a:gd name="T10" fmla="*/ 0 w 135"/>
              <a:gd name="T11" fmla="*/ 79 h 95"/>
              <a:gd name="T12" fmla="*/ 0 w 135"/>
              <a:gd name="T13" fmla="*/ 79 h 95"/>
              <a:gd name="T14" fmla="*/ 0 w 135"/>
              <a:gd name="T15" fmla="*/ 95 h 95"/>
              <a:gd name="T16" fmla="*/ 135 w 135"/>
              <a:gd name="T17" fmla="*/ 95 h 95"/>
              <a:gd name="T18" fmla="*/ 135 w 135"/>
              <a:gd name="T19" fmla="*/ 79 h 95"/>
              <a:gd name="T20" fmla="*/ 100 w 135"/>
              <a:gd name="T21" fmla="*/ 0 h 95"/>
              <a:gd name="T22" fmla="*/ 52 w 135"/>
              <a:gd name="T23" fmla="*/ 14 h 95"/>
              <a:gd name="T24" fmla="*/ 85 w 135"/>
              <a:gd name="T25" fmla="*/ 14 h 95"/>
              <a:gd name="T26" fmla="*/ 115 w 135"/>
              <a:gd name="T27" fmla="*/ 79 h 95"/>
              <a:gd name="T28" fmla="*/ 21 w 135"/>
              <a:gd name="T29" fmla="*/ 79 h 95"/>
              <a:gd name="T30" fmla="*/ 52 w 135"/>
              <a:gd name="T31" fmla="*/ 1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5" h="95">
                <a:moveTo>
                  <a:pt x="100" y="0"/>
                </a:moveTo>
                <a:lnTo>
                  <a:pt x="100" y="0"/>
                </a:lnTo>
                <a:lnTo>
                  <a:pt x="38" y="0"/>
                </a:lnTo>
                <a:lnTo>
                  <a:pt x="38" y="0"/>
                </a:lnTo>
                <a:lnTo>
                  <a:pt x="0" y="79"/>
                </a:lnTo>
                <a:lnTo>
                  <a:pt x="0" y="79"/>
                </a:lnTo>
                <a:lnTo>
                  <a:pt x="0" y="79"/>
                </a:lnTo>
                <a:lnTo>
                  <a:pt x="0" y="95"/>
                </a:lnTo>
                <a:lnTo>
                  <a:pt x="135" y="95"/>
                </a:lnTo>
                <a:lnTo>
                  <a:pt x="135" y="79"/>
                </a:lnTo>
                <a:lnTo>
                  <a:pt x="100" y="0"/>
                </a:lnTo>
                <a:close/>
                <a:moveTo>
                  <a:pt x="52" y="14"/>
                </a:moveTo>
                <a:lnTo>
                  <a:pt x="85" y="14"/>
                </a:lnTo>
                <a:lnTo>
                  <a:pt x="115" y="79"/>
                </a:lnTo>
                <a:lnTo>
                  <a:pt x="21" y="79"/>
                </a:lnTo>
                <a:lnTo>
                  <a:pt x="52" y="14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F816C4-90F1-4A09-B701-169FD6621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269" y="2290437"/>
            <a:ext cx="336869" cy="290012"/>
          </a:xfrm>
          <a:prstGeom prst="rect">
            <a:avLst/>
          </a:prstGeom>
          <a:solidFill>
            <a:srgbClr val="7AD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DD855C9-ADA9-40ED-A6A6-647017607187}"/>
              </a:ext>
            </a:extLst>
          </p:cNvPr>
          <p:cNvSpPr>
            <a:spLocks noEditPoints="1"/>
          </p:cNvSpPr>
          <p:nvPr/>
        </p:nvSpPr>
        <p:spPr bwMode="auto">
          <a:xfrm>
            <a:off x="627014" y="2025754"/>
            <a:ext cx="4685768" cy="264683"/>
          </a:xfrm>
          <a:custGeom>
            <a:avLst/>
            <a:gdLst>
              <a:gd name="T0" fmla="*/ 0 w 3700"/>
              <a:gd name="T1" fmla="*/ 120 h 209"/>
              <a:gd name="T2" fmla="*/ 3669 w 3700"/>
              <a:gd name="T3" fmla="*/ 158 h 209"/>
              <a:gd name="T4" fmla="*/ 3482 w 3700"/>
              <a:gd name="T5" fmla="*/ 162 h 209"/>
              <a:gd name="T6" fmla="*/ 3255 w 3700"/>
              <a:gd name="T7" fmla="*/ 135 h 209"/>
              <a:gd name="T8" fmla="*/ 3197 w 3700"/>
              <a:gd name="T9" fmla="*/ 133 h 209"/>
              <a:gd name="T10" fmla="*/ 2808 w 3700"/>
              <a:gd name="T11" fmla="*/ 112 h 209"/>
              <a:gd name="T12" fmla="*/ 2548 w 3700"/>
              <a:gd name="T13" fmla="*/ 139 h 209"/>
              <a:gd name="T14" fmla="*/ 2286 w 3700"/>
              <a:gd name="T15" fmla="*/ 83 h 209"/>
              <a:gd name="T16" fmla="*/ 2245 w 3700"/>
              <a:gd name="T17" fmla="*/ 81 h 209"/>
              <a:gd name="T18" fmla="*/ 1869 w 3700"/>
              <a:gd name="T19" fmla="*/ 62 h 209"/>
              <a:gd name="T20" fmla="*/ 1617 w 3700"/>
              <a:gd name="T21" fmla="*/ 110 h 209"/>
              <a:gd name="T22" fmla="*/ 1349 w 3700"/>
              <a:gd name="T23" fmla="*/ 33 h 209"/>
              <a:gd name="T24" fmla="*/ 1314 w 3700"/>
              <a:gd name="T25" fmla="*/ 31 h 209"/>
              <a:gd name="T26" fmla="*/ 711 w 3700"/>
              <a:gd name="T27" fmla="*/ 50 h 209"/>
              <a:gd name="T28" fmla="*/ 449 w 3700"/>
              <a:gd name="T29" fmla="*/ 131 h 209"/>
              <a:gd name="T30" fmla="*/ 173 w 3700"/>
              <a:gd name="T31" fmla="*/ 118 h 209"/>
              <a:gd name="T32" fmla="*/ 133 w 3700"/>
              <a:gd name="T33" fmla="*/ 124 h 209"/>
              <a:gd name="T34" fmla="*/ 31 w 3700"/>
              <a:gd name="T35" fmla="*/ 189 h 209"/>
              <a:gd name="T36" fmla="*/ 85 w 3700"/>
              <a:gd name="T37" fmla="*/ 160 h 209"/>
              <a:gd name="T38" fmla="*/ 160 w 3700"/>
              <a:gd name="T39" fmla="*/ 182 h 209"/>
              <a:gd name="T40" fmla="*/ 173 w 3700"/>
              <a:gd name="T41" fmla="*/ 189 h 209"/>
              <a:gd name="T42" fmla="*/ 374 w 3700"/>
              <a:gd name="T43" fmla="*/ 97 h 209"/>
              <a:gd name="T44" fmla="*/ 451 w 3700"/>
              <a:gd name="T45" fmla="*/ 143 h 209"/>
              <a:gd name="T46" fmla="*/ 540 w 3700"/>
              <a:gd name="T47" fmla="*/ 79 h 209"/>
              <a:gd name="T48" fmla="*/ 559 w 3700"/>
              <a:gd name="T49" fmla="*/ 75 h 209"/>
              <a:gd name="T50" fmla="*/ 719 w 3700"/>
              <a:gd name="T51" fmla="*/ 178 h 209"/>
              <a:gd name="T52" fmla="*/ 819 w 3700"/>
              <a:gd name="T53" fmla="*/ 112 h 209"/>
              <a:gd name="T54" fmla="*/ 923 w 3700"/>
              <a:gd name="T55" fmla="*/ 189 h 209"/>
              <a:gd name="T56" fmla="*/ 942 w 3700"/>
              <a:gd name="T57" fmla="*/ 23 h 209"/>
              <a:gd name="T58" fmla="*/ 1116 w 3700"/>
              <a:gd name="T59" fmla="*/ 187 h 209"/>
              <a:gd name="T60" fmla="*/ 1314 w 3700"/>
              <a:gd name="T61" fmla="*/ 189 h 209"/>
              <a:gd name="T62" fmla="*/ 1322 w 3700"/>
              <a:gd name="T63" fmla="*/ 182 h 209"/>
              <a:gd name="T64" fmla="*/ 1349 w 3700"/>
              <a:gd name="T65" fmla="*/ 189 h 209"/>
              <a:gd name="T66" fmla="*/ 1438 w 3700"/>
              <a:gd name="T67" fmla="*/ 112 h 209"/>
              <a:gd name="T68" fmla="*/ 1534 w 3700"/>
              <a:gd name="T69" fmla="*/ 182 h 209"/>
              <a:gd name="T70" fmla="*/ 1542 w 3700"/>
              <a:gd name="T71" fmla="*/ 189 h 209"/>
              <a:gd name="T72" fmla="*/ 1711 w 3700"/>
              <a:gd name="T73" fmla="*/ 58 h 209"/>
              <a:gd name="T74" fmla="*/ 1796 w 3700"/>
              <a:gd name="T75" fmla="*/ 128 h 209"/>
              <a:gd name="T76" fmla="*/ 1877 w 3700"/>
              <a:gd name="T77" fmla="*/ 68 h 209"/>
              <a:gd name="T78" fmla="*/ 1896 w 3700"/>
              <a:gd name="T79" fmla="*/ 68 h 209"/>
              <a:gd name="T80" fmla="*/ 2062 w 3700"/>
              <a:gd name="T81" fmla="*/ 182 h 209"/>
              <a:gd name="T82" fmla="*/ 2164 w 3700"/>
              <a:gd name="T83" fmla="*/ 133 h 209"/>
              <a:gd name="T84" fmla="*/ 2251 w 3700"/>
              <a:gd name="T85" fmla="*/ 189 h 209"/>
              <a:gd name="T86" fmla="*/ 2257 w 3700"/>
              <a:gd name="T87" fmla="*/ 180 h 209"/>
              <a:gd name="T88" fmla="*/ 2291 w 3700"/>
              <a:gd name="T89" fmla="*/ 189 h 209"/>
              <a:gd name="T90" fmla="*/ 2374 w 3700"/>
              <a:gd name="T91" fmla="*/ 139 h 209"/>
              <a:gd name="T92" fmla="*/ 2461 w 3700"/>
              <a:gd name="T93" fmla="*/ 185 h 209"/>
              <a:gd name="T94" fmla="*/ 2476 w 3700"/>
              <a:gd name="T95" fmla="*/ 189 h 209"/>
              <a:gd name="T96" fmla="*/ 2646 w 3700"/>
              <a:gd name="T97" fmla="*/ 110 h 209"/>
              <a:gd name="T98" fmla="*/ 2740 w 3700"/>
              <a:gd name="T99" fmla="*/ 153 h 209"/>
              <a:gd name="T100" fmla="*/ 2823 w 3700"/>
              <a:gd name="T101" fmla="*/ 116 h 209"/>
              <a:gd name="T102" fmla="*/ 2841 w 3700"/>
              <a:gd name="T103" fmla="*/ 118 h 209"/>
              <a:gd name="T104" fmla="*/ 3026 w 3700"/>
              <a:gd name="T105" fmla="*/ 180 h 209"/>
              <a:gd name="T106" fmla="*/ 3120 w 3700"/>
              <a:gd name="T107" fmla="*/ 158 h 209"/>
              <a:gd name="T108" fmla="*/ 3201 w 3700"/>
              <a:gd name="T109" fmla="*/ 189 h 209"/>
              <a:gd name="T110" fmla="*/ 3211 w 3700"/>
              <a:gd name="T111" fmla="*/ 180 h 209"/>
              <a:gd name="T112" fmla="*/ 3253 w 3700"/>
              <a:gd name="T113" fmla="*/ 189 h 209"/>
              <a:gd name="T114" fmla="*/ 3338 w 3700"/>
              <a:gd name="T115" fmla="*/ 164 h 209"/>
              <a:gd name="T116" fmla="*/ 3415 w 3700"/>
              <a:gd name="T117" fmla="*/ 185 h 209"/>
              <a:gd name="T118" fmla="*/ 3434 w 3700"/>
              <a:gd name="T119" fmla="*/ 189 h 209"/>
              <a:gd name="T120" fmla="*/ 3554 w 3700"/>
              <a:gd name="T121" fmla="*/ 155 h 209"/>
              <a:gd name="T122" fmla="*/ 3627 w 3700"/>
              <a:gd name="T123" fmla="*/ 176 h 209"/>
              <a:gd name="T124" fmla="*/ 3683 w 3700"/>
              <a:gd name="T125" fmla="*/ 16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00" h="209">
                <a:moveTo>
                  <a:pt x="3700" y="139"/>
                </a:moveTo>
                <a:lnTo>
                  <a:pt x="1122" y="0"/>
                </a:lnTo>
                <a:lnTo>
                  <a:pt x="1122" y="0"/>
                </a:lnTo>
                <a:lnTo>
                  <a:pt x="931" y="0"/>
                </a:lnTo>
                <a:lnTo>
                  <a:pt x="0" y="120"/>
                </a:lnTo>
                <a:lnTo>
                  <a:pt x="0" y="209"/>
                </a:lnTo>
                <a:lnTo>
                  <a:pt x="3700" y="209"/>
                </a:lnTo>
                <a:lnTo>
                  <a:pt x="3700" y="139"/>
                </a:lnTo>
                <a:lnTo>
                  <a:pt x="3700" y="139"/>
                </a:lnTo>
                <a:close/>
                <a:moveTo>
                  <a:pt x="3669" y="158"/>
                </a:moveTo>
                <a:lnTo>
                  <a:pt x="3627" y="168"/>
                </a:lnTo>
                <a:lnTo>
                  <a:pt x="3581" y="153"/>
                </a:lnTo>
                <a:lnTo>
                  <a:pt x="3669" y="158"/>
                </a:lnTo>
                <a:close/>
                <a:moveTo>
                  <a:pt x="3519" y="149"/>
                </a:moveTo>
                <a:lnTo>
                  <a:pt x="3482" y="162"/>
                </a:lnTo>
                <a:lnTo>
                  <a:pt x="3432" y="145"/>
                </a:lnTo>
                <a:lnTo>
                  <a:pt x="3519" y="149"/>
                </a:lnTo>
                <a:close/>
                <a:moveTo>
                  <a:pt x="3382" y="141"/>
                </a:moveTo>
                <a:lnTo>
                  <a:pt x="3322" y="158"/>
                </a:lnTo>
                <a:lnTo>
                  <a:pt x="3255" y="135"/>
                </a:lnTo>
                <a:lnTo>
                  <a:pt x="3382" y="141"/>
                </a:lnTo>
                <a:close/>
                <a:moveTo>
                  <a:pt x="3197" y="133"/>
                </a:moveTo>
                <a:lnTo>
                  <a:pt x="3135" y="153"/>
                </a:lnTo>
                <a:lnTo>
                  <a:pt x="3062" y="124"/>
                </a:lnTo>
                <a:lnTo>
                  <a:pt x="3197" y="133"/>
                </a:lnTo>
                <a:close/>
                <a:moveTo>
                  <a:pt x="3012" y="122"/>
                </a:moveTo>
                <a:lnTo>
                  <a:pt x="2941" y="147"/>
                </a:lnTo>
                <a:lnTo>
                  <a:pt x="2854" y="114"/>
                </a:lnTo>
                <a:lnTo>
                  <a:pt x="3012" y="122"/>
                </a:lnTo>
                <a:close/>
                <a:moveTo>
                  <a:pt x="2808" y="112"/>
                </a:moveTo>
                <a:lnTo>
                  <a:pt x="2740" y="143"/>
                </a:lnTo>
                <a:lnTo>
                  <a:pt x="2656" y="104"/>
                </a:lnTo>
                <a:lnTo>
                  <a:pt x="2808" y="112"/>
                </a:lnTo>
                <a:close/>
                <a:moveTo>
                  <a:pt x="2617" y="102"/>
                </a:moveTo>
                <a:lnTo>
                  <a:pt x="2548" y="139"/>
                </a:lnTo>
                <a:lnTo>
                  <a:pt x="2467" y="93"/>
                </a:lnTo>
                <a:lnTo>
                  <a:pt x="2617" y="102"/>
                </a:lnTo>
                <a:close/>
                <a:moveTo>
                  <a:pt x="2432" y="91"/>
                </a:moveTo>
                <a:lnTo>
                  <a:pt x="2363" y="133"/>
                </a:lnTo>
                <a:lnTo>
                  <a:pt x="2286" y="83"/>
                </a:lnTo>
                <a:lnTo>
                  <a:pt x="2432" y="91"/>
                </a:lnTo>
                <a:close/>
                <a:moveTo>
                  <a:pt x="2245" y="81"/>
                </a:moveTo>
                <a:lnTo>
                  <a:pt x="2174" y="126"/>
                </a:lnTo>
                <a:lnTo>
                  <a:pt x="2091" y="72"/>
                </a:lnTo>
                <a:lnTo>
                  <a:pt x="2245" y="81"/>
                </a:lnTo>
                <a:close/>
                <a:moveTo>
                  <a:pt x="2054" y="70"/>
                </a:moveTo>
                <a:lnTo>
                  <a:pt x="1983" y="122"/>
                </a:lnTo>
                <a:lnTo>
                  <a:pt x="1906" y="62"/>
                </a:lnTo>
                <a:lnTo>
                  <a:pt x="2054" y="70"/>
                </a:lnTo>
                <a:close/>
                <a:moveTo>
                  <a:pt x="1869" y="62"/>
                </a:moveTo>
                <a:lnTo>
                  <a:pt x="1798" y="116"/>
                </a:lnTo>
                <a:lnTo>
                  <a:pt x="1719" y="54"/>
                </a:lnTo>
                <a:lnTo>
                  <a:pt x="1869" y="62"/>
                </a:lnTo>
                <a:close/>
                <a:moveTo>
                  <a:pt x="1684" y="52"/>
                </a:moveTo>
                <a:lnTo>
                  <a:pt x="1617" y="110"/>
                </a:lnTo>
                <a:lnTo>
                  <a:pt x="1544" y="43"/>
                </a:lnTo>
                <a:lnTo>
                  <a:pt x="1684" y="52"/>
                </a:lnTo>
                <a:close/>
                <a:moveTo>
                  <a:pt x="1507" y="41"/>
                </a:moveTo>
                <a:lnTo>
                  <a:pt x="1432" y="106"/>
                </a:lnTo>
                <a:lnTo>
                  <a:pt x="1349" y="33"/>
                </a:lnTo>
                <a:lnTo>
                  <a:pt x="1507" y="41"/>
                </a:lnTo>
                <a:close/>
                <a:moveTo>
                  <a:pt x="1314" y="31"/>
                </a:moveTo>
                <a:lnTo>
                  <a:pt x="1224" y="102"/>
                </a:lnTo>
                <a:lnTo>
                  <a:pt x="1131" y="23"/>
                </a:lnTo>
                <a:lnTo>
                  <a:pt x="1314" y="31"/>
                </a:lnTo>
                <a:close/>
                <a:moveTo>
                  <a:pt x="925" y="23"/>
                </a:moveTo>
                <a:lnTo>
                  <a:pt x="827" y="106"/>
                </a:lnTo>
                <a:lnTo>
                  <a:pt x="744" y="45"/>
                </a:lnTo>
                <a:lnTo>
                  <a:pt x="925" y="23"/>
                </a:lnTo>
                <a:close/>
                <a:moveTo>
                  <a:pt x="711" y="50"/>
                </a:moveTo>
                <a:lnTo>
                  <a:pt x="634" y="116"/>
                </a:lnTo>
                <a:lnTo>
                  <a:pt x="565" y="68"/>
                </a:lnTo>
                <a:lnTo>
                  <a:pt x="711" y="50"/>
                </a:lnTo>
                <a:close/>
                <a:moveTo>
                  <a:pt x="532" y="72"/>
                </a:moveTo>
                <a:lnTo>
                  <a:pt x="449" y="131"/>
                </a:lnTo>
                <a:lnTo>
                  <a:pt x="382" y="91"/>
                </a:lnTo>
                <a:lnTo>
                  <a:pt x="532" y="72"/>
                </a:lnTo>
                <a:close/>
                <a:moveTo>
                  <a:pt x="343" y="97"/>
                </a:moveTo>
                <a:lnTo>
                  <a:pt x="243" y="143"/>
                </a:lnTo>
                <a:lnTo>
                  <a:pt x="173" y="118"/>
                </a:lnTo>
                <a:lnTo>
                  <a:pt x="343" y="97"/>
                </a:lnTo>
                <a:close/>
                <a:moveTo>
                  <a:pt x="133" y="124"/>
                </a:moveTo>
                <a:lnTo>
                  <a:pt x="73" y="155"/>
                </a:lnTo>
                <a:lnTo>
                  <a:pt x="27" y="139"/>
                </a:lnTo>
                <a:lnTo>
                  <a:pt x="133" y="124"/>
                </a:lnTo>
                <a:close/>
                <a:moveTo>
                  <a:pt x="19" y="145"/>
                </a:moveTo>
                <a:lnTo>
                  <a:pt x="62" y="162"/>
                </a:lnTo>
                <a:lnTo>
                  <a:pt x="19" y="185"/>
                </a:lnTo>
                <a:lnTo>
                  <a:pt x="19" y="145"/>
                </a:lnTo>
                <a:close/>
                <a:moveTo>
                  <a:pt x="31" y="189"/>
                </a:moveTo>
                <a:lnTo>
                  <a:pt x="73" y="166"/>
                </a:lnTo>
                <a:lnTo>
                  <a:pt x="133" y="189"/>
                </a:lnTo>
                <a:lnTo>
                  <a:pt x="31" y="189"/>
                </a:lnTo>
                <a:close/>
                <a:moveTo>
                  <a:pt x="141" y="180"/>
                </a:moveTo>
                <a:lnTo>
                  <a:pt x="85" y="160"/>
                </a:lnTo>
                <a:lnTo>
                  <a:pt x="141" y="131"/>
                </a:lnTo>
                <a:lnTo>
                  <a:pt x="141" y="180"/>
                </a:lnTo>
                <a:close/>
                <a:moveTo>
                  <a:pt x="160" y="124"/>
                </a:moveTo>
                <a:lnTo>
                  <a:pt x="231" y="149"/>
                </a:lnTo>
                <a:lnTo>
                  <a:pt x="160" y="182"/>
                </a:lnTo>
                <a:lnTo>
                  <a:pt x="160" y="124"/>
                </a:lnTo>
                <a:close/>
                <a:moveTo>
                  <a:pt x="173" y="189"/>
                </a:moveTo>
                <a:lnTo>
                  <a:pt x="245" y="153"/>
                </a:lnTo>
                <a:lnTo>
                  <a:pt x="341" y="189"/>
                </a:lnTo>
                <a:lnTo>
                  <a:pt x="173" y="189"/>
                </a:lnTo>
                <a:close/>
                <a:moveTo>
                  <a:pt x="355" y="182"/>
                </a:moveTo>
                <a:lnTo>
                  <a:pt x="258" y="149"/>
                </a:lnTo>
                <a:lnTo>
                  <a:pt x="355" y="104"/>
                </a:lnTo>
                <a:lnTo>
                  <a:pt x="355" y="182"/>
                </a:lnTo>
                <a:close/>
                <a:moveTo>
                  <a:pt x="374" y="97"/>
                </a:moveTo>
                <a:lnTo>
                  <a:pt x="441" y="137"/>
                </a:lnTo>
                <a:lnTo>
                  <a:pt x="374" y="185"/>
                </a:lnTo>
                <a:lnTo>
                  <a:pt x="374" y="97"/>
                </a:lnTo>
                <a:close/>
                <a:moveTo>
                  <a:pt x="387" y="189"/>
                </a:moveTo>
                <a:lnTo>
                  <a:pt x="451" y="143"/>
                </a:lnTo>
                <a:lnTo>
                  <a:pt x="530" y="189"/>
                </a:lnTo>
                <a:lnTo>
                  <a:pt x="387" y="189"/>
                </a:lnTo>
                <a:close/>
                <a:moveTo>
                  <a:pt x="540" y="182"/>
                </a:moveTo>
                <a:lnTo>
                  <a:pt x="459" y="137"/>
                </a:lnTo>
                <a:lnTo>
                  <a:pt x="540" y="79"/>
                </a:lnTo>
                <a:lnTo>
                  <a:pt x="540" y="182"/>
                </a:lnTo>
                <a:close/>
                <a:moveTo>
                  <a:pt x="559" y="75"/>
                </a:moveTo>
                <a:lnTo>
                  <a:pt x="626" y="124"/>
                </a:lnTo>
                <a:lnTo>
                  <a:pt x="559" y="182"/>
                </a:lnTo>
                <a:lnTo>
                  <a:pt x="559" y="75"/>
                </a:lnTo>
                <a:close/>
                <a:moveTo>
                  <a:pt x="565" y="189"/>
                </a:moveTo>
                <a:lnTo>
                  <a:pt x="634" y="128"/>
                </a:lnTo>
                <a:lnTo>
                  <a:pt x="715" y="189"/>
                </a:lnTo>
                <a:lnTo>
                  <a:pt x="565" y="189"/>
                </a:lnTo>
                <a:close/>
                <a:moveTo>
                  <a:pt x="719" y="178"/>
                </a:moveTo>
                <a:lnTo>
                  <a:pt x="640" y="122"/>
                </a:lnTo>
                <a:lnTo>
                  <a:pt x="719" y="56"/>
                </a:lnTo>
                <a:lnTo>
                  <a:pt x="719" y="178"/>
                </a:lnTo>
                <a:close/>
                <a:moveTo>
                  <a:pt x="738" y="54"/>
                </a:moveTo>
                <a:lnTo>
                  <a:pt x="819" y="112"/>
                </a:lnTo>
                <a:lnTo>
                  <a:pt x="738" y="182"/>
                </a:lnTo>
                <a:lnTo>
                  <a:pt x="738" y="54"/>
                </a:lnTo>
                <a:close/>
                <a:moveTo>
                  <a:pt x="748" y="189"/>
                </a:moveTo>
                <a:lnTo>
                  <a:pt x="827" y="118"/>
                </a:lnTo>
                <a:lnTo>
                  <a:pt x="923" y="189"/>
                </a:lnTo>
                <a:lnTo>
                  <a:pt x="748" y="189"/>
                </a:lnTo>
                <a:close/>
                <a:moveTo>
                  <a:pt x="937" y="189"/>
                </a:moveTo>
                <a:lnTo>
                  <a:pt x="940" y="187"/>
                </a:lnTo>
                <a:lnTo>
                  <a:pt x="836" y="112"/>
                </a:lnTo>
                <a:lnTo>
                  <a:pt x="942" y="23"/>
                </a:lnTo>
                <a:lnTo>
                  <a:pt x="940" y="21"/>
                </a:lnTo>
                <a:lnTo>
                  <a:pt x="1116" y="21"/>
                </a:lnTo>
                <a:lnTo>
                  <a:pt x="1116" y="23"/>
                </a:lnTo>
                <a:lnTo>
                  <a:pt x="1218" y="108"/>
                </a:lnTo>
                <a:lnTo>
                  <a:pt x="1116" y="187"/>
                </a:lnTo>
                <a:lnTo>
                  <a:pt x="1116" y="189"/>
                </a:lnTo>
                <a:lnTo>
                  <a:pt x="937" y="189"/>
                </a:lnTo>
                <a:close/>
                <a:moveTo>
                  <a:pt x="1131" y="189"/>
                </a:moveTo>
                <a:lnTo>
                  <a:pt x="1224" y="114"/>
                </a:lnTo>
                <a:lnTo>
                  <a:pt x="1314" y="189"/>
                </a:lnTo>
                <a:lnTo>
                  <a:pt x="1131" y="189"/>
                </a:lnTo>
                <a:close/>
                <a:moveTo>
                  <a:pt x="1322" y="182"/>
                </a:moveTo>
                <a:lnTo>
                  <a:pt x="1233" y="108"/>
                </a:lnTo>
                <a:lnTo>
                  <a:pt x="1322" y="37"/>
                </a:lnTo>
                <a:lnTo>
                  <a:pt x="1322" y="182"/>
                </a:lnTo>
                <a:close/>
                <a:moveTo>
                  <a:pt x="1341" y="37"/>
                </a:moveTo>
                <a:lnTo>
                  <a:pt x="1424" y="112"/>
                </a:lnTo>
                <a:lnTo>
                  <a:pt x="1341" y="182"/>
                </a:lnTo>
                <a:lnTo>
                  <a:pt x="1341" y="37"/>
                </a:lnTo>
                <a:close/>
                <a:moveTo>
                  <a:pt x="1349" y="189"/>
                </a:moveTo>
                <a:lnTo>
                  <a:pt x="1430" y="118"/>
                </a:lnTo>
                <a:lnTo>
                  <a:pt x="1509" y="189"/>
                </a:lnTo>
                <a:lnTo>
                  <a:pt x="1349" y="189"/>
                </a:lnTo>
                <a:close/>
                <a:moveTo>
                  <a:pt x="1515" y="180"/>
                </a:moveTo>
                <a:lnTo>
                  <a:pt x="1438" y="112"/>
                </a:lnTo>
                <a:lnTo>
                  <a:pt x="1515" y="48"/>
                </a:lnTo>
                <a:lnTo>
                  <a:pt x="1515" y="180"/>
                </a:lnTo>
                <a:close/>
                <a:moveTo>
                  <a:pt x="1534" y="50"/>
                </a:moveTo>
                <a:lnTo>
                  <a:pt x="1609" y="118"/>
                </a:lnTo>
                <a:lnTo>
                  <a:pt x="1534" y="182"/>
                </a:lnTo>
                <a:lnTo>
                  <a:pt x="1534" y="50"/>
                </a:lnTo>
                <a:close/>
                <a:moveTo>
                  <a:pt x="1542" y="189"/>
                </a:moveTo>
                <a:lnTo>
                  <a:pt x="1617" y="124"/>
                </a:lnTo>
                <a:lnTo>
                  <a:pt x="1686" y="189"/>
                </a:lnTo>
                <a:lnTo>
                  <a:pt x="1542" y="189"/>
                </a:lnTo>
                <a:close/>
                <a:moveTo>
                  <a:pt x="1692" y="180"/>
                </a:moveTo>
                <a:lnTo>
                  <a:pt x="1623" y="118"/>
                </a:lnTo>
                <a:lnTo>
                  <a:pt x="1692" y="58"/>
                </a:lnTo>
                <a:lnTo>
                  <a:pt x="1692" y="180"/>
                </a:lnTo>
                <a:close/>
                <a:moveTo>
                  <a:pt x="1711" y="58"/>
                </a:moveTo>
                <a:lnTo>
                  <a:pt x="1790" y="122"/>
                </a:lnTo>
                <a:lnTo>
                  <a:pt x="1711" y="180"/>
                </a:lnTo>
                <a:lnTo>
                  <a:pt x="1711" y="58"/>
                </a:lnTo>
                <a:close/>
                <a:moveTo>
                  <a:pt x="1717" y="189"/>
                </a:moveTo>
                <a:lnTo>
                  <a:pt x="1796" y="128"/>
                </a:lnTo>
                <a:lnTo>
                  <a:pt x="1873" y="189"/>
                </a:lnTo>
                <a:lnTo>
                  <a:pt x="1717" y="189"/>
                </a:lnTo>
                <a:close/>
                <a:moveTo>
                  <a:pt x="1877" y="180"/>
                </a:moveTo>
                <a:lnTo>
                  <a:pt x="1804" y="122"/>
                </a:lnTo>
                <a:lnTo>
                  <a:pt x="1877" y="68"/>
                </a:lnTo>
                <a:lnTo>
                  <a:pt x="1877" y="180"/>
                </a:lnTo>
                <a:close/>
                <a:moveTo>
                  <a:pt x="1896" y="68"/>
                </a:moveTo>
                <a:lnTo>
                  <a:pt x="1975" y="126"/>
                </a:lnTo>
                <a:lnTo>
                  <a:pt x="1896" y="182"/>
                </a:lnTo>
                <a:lnTo>
                  <a:pt x="1896" y="68"/>
                </a:lnTo>
                <a:close/>
                <a:moveTo>
                  <a:pt x="1906" y="189"/>
                </a:moveTo>
                <a:lnTo>
                  <a:pt x="1983" y="133"/>
                </a:lnTo>
                <a:lnTo>
                  <a:pt x="2054" y="189"/>
                </a:lnTo>
                <a:lnTo>
                  <a:pt x="1906" y="189"/>
                </a:lnTo>
                <a:close/>
                <a:moveTo>
                  <a:pt x="2062" y="182"/>
                </a:moveTo>
                <a:lnTo>
                  <a:pt x="1991" y="128"/>
                </a:lnTo>
                <a:lnTo>
                  <a:pt x="2062" y="77"/>
                </a:lnTo>
                <a:lnTo>
                  <a:pt x="2062" y="182"/>
                </a:lnTo>
                <a:close/>
                <a:moveTo>
                  <a:pt x="2081" y="79"/>
                </a:moveTo>
                <a:lnTo>
                  <a:pt x="2164" y="133"/>
                </a:lnTo>
                <a:lnTo>
                  <a:pt x="2081" y="182"/>
                </a:lnTo>
                <a:lnTo>
                  <a:pt x="2081" y="79"/>
                </a:lnTo>
                <a:close/>
                <a:moveTo>
                  <a:pt x="2091" y="189"/>
                </a:moveTo>
                <a:lnTo>
                  <a:pt x="2174" y="137"/>
                </a:lnTo>
                <a:lnTo>
                  <a:pt x="2251" y="189"/>
                </a:lnTo>
                <a:lnTo>
                  <a:pt x="2091" y="189"/>
                </a:lnTo>
                <a:close/>
                <a:moveTo>
                  <a:pt x="2257" y="180"/>
                </a:moveTo>
                <a:lnTo>
                  <a:pt x="2183" y="133"/>
                </a:lnTo>
                <a:lnTo>
                  <a:pt x="2257" y="85"/>
                </a:lnTo>
                <a:lnTo>
                  <a:pt x="2257" y="180"/>
                </a:lnTo>
                <a:close/>
                <a:moveTo>
                  <a:pt x="2276" y="89"/>
                </a:moveTo>
                <a:lnTo>
                  <a:pt x="2355" y="139"/>
                </a:lnTo>
                <a:lnTo>
                  <a:pt x="2276" y="185"/>
                </a:lnTo>
                <a:lnTo>
                  <a:pt x="2276" y="89"/>
                </a:lnTo>
                <a:close/>
                <a:moveTo>
                  <a:pt x="2291" y="189"/>
                </a:moveTo>
                <a:lnTo>
                  <a:pt x="2363" y="143"/>
                </a:lnTo>
                <a:lnTo>
                  <a:pt x="2434" y="189"/>
                </a:lnTo>
                <a:lnTo>
                  <a:pt x="2291" y="189"/>
                </a:lnTo>
                <a:close/>
                <a:moveTo>
                  <a:pt x="2442" y="182"/>
                </a:moveTo>
                <a:lnTo>
                  <a:pt x="2374" y="139"/>
                </a:lnTo>
                <a:lnTo>
                  <a:pt x="2442" y="97"/>
                </a:lnTo>
                <a:lnTo>
                  <a:pt x="2442" y="182"/>
                </a:lnTo>
                <a:close/>
                <a:moveTo>
                  <a:pt x="2461" y="99"/>
                </a:moveTo>
                <a:lnTo>
                  <a:pt x="2538" y="143"/>
                </a:lnTo>
                <a:lnTo>
                  <a:pt x="2461" y="185"/>
                </a:lnTo>
                <a:lnTo>
                  <a:pt x="2461" y="99"/>
                </a:lnTo>
                <a:close/>
                <a:moveTo>
                  <a:pt x="2476" y="189"/>
                </a:moveTo>
                <a:lnTo>
                  <a:pt x="2548" y="149"/>
                </a:lnTo>
                <a:lnTo>
                  <a:pt x="2617" y="189"/>
                </a:lnTo>
                <a:lnTo>
                  <a:pt x="2476" y="189"/>
                </a:lnTo>
                <a:close/>
                <a:moveTo>
                  <a:pt x="2627" y="182"/>
                </a:moveTo>
                <a:lnTo>
                  <a:pt x="2559" y="143"/>
                </a:lnTo>
                <a:lnTo>
                  <a:pt x="2627" y="106"/>
                </a:lnTo>
                <a:lnTo>
                  <a:pt x="2627" y="182"/>
                </a:lnTo>
                <a:close/>
                <a:moveTo>
                  <a:pt x="2646" y="110"/>
                </a:moveTo>
                <a:lnTo>
                  <a:pt x="2727" y="147"/>
                </a:lnTo>
                <a:lnTo>
                  <a:pt x="2646" y="185"/>
                </a:lnTo>
                <a:lnTo>
                  <a:pt x="2646" y="110"/>
                </a:lnTo>
                <a:close/>
                <a:moveTo>
                  <a:pt x="2663" y="189"/>
                </a:moveTo>
                <a:lnTo>
                  <a:pt x="2740" y="153"/>
                </a:lnTo>
                <a:lnTo>
                  <a:pt x="2812" y="189"/>
                </a:lnTo>
                <a:lnTo>
                  <a:pt x="2663" y="189"/>
                </a:lnTo>
                <a:close/>
                <a:moveTo>
                  <a:pt x="2823" y="182"/>
                </a:moveTo>
                <a:lnTo>
                  <a:pt x="2750" y="147"/>
                </a:lnTo>
                <a:lnTo>
                  <a:pt x="2823" y="116"/>
                </a:lnTo>
                <a:lnTo>
                  <a:pt x="2823" y="182"/>
                </a:lnTo>
                <a:close/>
                <a:moveTo>
                  <a:pt x="2841" y="118"/>
                </a:moveTo>
                <a:lnTo>
                  <a:pt x="2927" y="151"/>
                </a:lnTo>
                <a:lnTo>
                  <a:pt x="2841" y="182"/>
                </a:lnTo>
                <a:lnTo>
                  <a:pt x="2841" y="118"/>
                </a:lnTo>
                <a:close/>
                <a:moveTo>
                  <a:pt x="2852" y="189"/>
                </a:moveTo>
                <a:lnTo>
                  <a:pt x="2939" y="158"/>
                </a:lnTo>
                <a:lnTo>
                  <a:pt x="3018" y="189"/>
                </a:lnTo>
                <a:lnTo>
                  <a:pt x="2852" y="189"/>
                </a:lnTo>
                <a:close/>
                <a:moveTo>
                  <a:pt x="3026" y="180"/>
                </a:moveTo>
                <a:lnTo>
                  <a:pt x="2954" y="153"/>
                </a:lnTo>
                <a:lnTo>
                  <a:pt x="3026" y="126"/>
                </a:lnTo>
                <a:lnTo>
                  <a:pt x="3026" y="180"/>
                </a:lnTo>
                <a:close/>
                <a:moveTo>
                  <a:pt x="3045" y="128"/>
                </a:moveTo>
                <a:lnTo>
                  <a:pt x="3120" y="158"/>
                </a:lnTo>
                <a:lnTo>
                  <a:pt x="3045" y="182"/>
                </a:lnTo>
                <a:lnTo>
                  <a:pt x="3045" y="128"/>
                </a:lnTo>
                <a:close/>
                <a:moveTo>
                  <a:pt x="3060" y="189"/>
                </a:moveTo>
                <a:lnTo>
                  <a:pt x="3135" y="164"/>
                </a:lnTo>
                <a:lnTo>
                  <a:pt x="3201" y="189"/>
                </a:lnTo>
                <a:lnTo>
                  <a:pt x="3060" y="189"/>
                </a:lnTo>
                <a:close/>
                <a:moveTo>
                  <a:pt x="3211" y="180"/>
                </a:moveTo>
                <a:lnTo>
                  <a:pt x="3149" y="158"/>
                </a:lnTo>
                <a:lnTo>
                  <a:pt x="3211" y="137"/>
                </a:lnTo>
                <a:lnTo>
                  <a:pt x="3211" y="180"/>
                </a:lnTo>
                <a:close/>
                <a:moveTo>
                  <a:pt x="3230" y="137"/>
                </a:moveTo>
                <a:lnTo>
                  <a:pt x="3307" y="164"/>
                </a:lnTo>
                <a:lnTo>
                  <a:pt x="3230" y="185"/>
                </a:lnTo>
                <a:lnTo>
                  <a:pt x="3230" y="137"/>
                </a:lnTo>
                <a:close/>
                <a:moveTo>
                  <a:pt x="3253" y="189"/>
                </a:moveTo>
                <a:lnTo>
                  <a:pt x="3322" y="168"/>
                </a:lnTo>
                <a:lnTo>
                  <a:pt x="3380" y="189"/>
                </a:lnTo>
                <a:lnTo>
                  <a:pt x="3253" y="189"/>
                </a:lnTo>
                <a:close/>
                <a:moveTo>
                  <a:pt x="3396" y="185"/>
                </a:moveTo>
                <a:lnTo>
                  <a:pt x="3338" y="164"/>
                </a:lnTo>
                <a:lnTo>
                  <a:pt x="3396" y="147"/>
                </a:lnTo>
                <a:lnTo>
                  <a:pt x="3396" y="185"/>
                </a:lnTo>
                <a:close/>
                <a:moveTo>
                  <a:pt x="3415" y="149"/>
                </a:moveTo>
                <a:lnTo>
                  <a:pt x="3465" y="168"/>
                </a:lnTo>
                <a:lnTo>
                  <a:pt x="3415" y="185"/>
                </a:lnTo>
                <a:lnTo>
                  <a:pt x="3415" y="149"/>
                </a:lnTo>
                <a:close/>
                <a:moveTo>
                  <a:pt x="3434" y="189"/>
                </a:moveTo>
                <a:lnTo>
                  <a:pt x="3482" y="172"/>
                </a:lnTo>
                <a:lnTo>
                  <a:pt x="3523" y="189"/>
                </a:lnTo>
                <a:lnTo>
                  <a:pt x="3434" y="189"/>
                </a:lnTo>
                <a:close/>
                <a:moveTo>
                  <a:pt x="3536" y="182"/>
                </a:moveTo>
                <a:lnTo>
                  <a:pt x="3496" y="168"/>
                </a:lnTo>
                <a:lnTo>
                  <a:pt x="3536" y="153"/>
                </a:lnTo>
                <a:lnTo>
                  <a:pt x="3536" y="182"/>
                </a:lnTo>
                <a:close/>
                <a:moveTo>
                  <a:pt x="3554" y="155"/>
                </a:moveTo>
                <a:lnTo>
                  <a:pt x="3608" y="172"/>
                </a:lnTo>
                <a:lnTo>
                  <a:pt x="3554" y="185"/>
                </a:lnTo>
                <a:lnTo>
                  <a:pt x="3554" y="155"/>
                </a:lnTo>
                <a:close/>
                <a:moveTo>
                  <a:pt x="3579" y="189"/>
                </a:moveTo>
                <a:lnTo>
                  <a:pt x="3627" y="176"/>
                </a:lnTo>
                <a:lnTo>
                  <a:pt x="3660" y="189"/>
                </a:lnTo>
                <a:lnTo>
                  <a:pt x="3579" y="189"/>
                </a:lnTo>
                <a:close/>
                <a:moveTo>
                  <a:pt x="3683" y="185"/>
                </a:moveTo>
                <a:lnTo>
                  <a:pt x="3644" y="172"/>
                </a:lnTo>
                <a:lnTo>
                  <a:pt x="3683" y="164"/>
                </a:lnTo>
                <a:lnTo>
                  <a:pt x="3683" y="185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210EBD3-FE8D-45BB-9304-C035C1B3AA20}"/>
              </a:ext>
            </a:extLst>
          </p:cNvPr>
          <p:cNvSpPr>
            <a:spLocks noEditPoints="1"/>
          </p:cNvSpPr>
          <p:nvPr/>
        </p:nvSpPr>
        <p:spPr bwMode="auto">
          <a:xfrm>
            <a:off x="1788325" y="2233448"/>
            <a:ext cx="452113" cy="349533"/>
          </a:xfrm>
          <a:custGeom>
            <a:avLst/>
            <a:gdLst>
              <a:gd name="T0" fmla="*/ 278 w 357"/>
              <a:gd name="T1" fmla="*/ 52 h 276"/>
              <a:gd name="T2" fmla="*/ 228 w 357"/>
              <a:gd name="T3" fmla="*/ 52 h 276"/>
              <a:gd name="T4" fmla="*/ 228 w 357"/>
              <a:gd name="T5" fmla="*/ 0 h 276"/>
              <a:gd name="T6" fmla="*/ 0 w 357"/>
              <a:gd name="T7" fmla="*/ 0 h 276"/>
              <a:gd name="T8" fmla="*/ 0 w 357"/>
              <a:gd name="T9" fmla="*/ 276 h 276"/>
              <a:gd name="T10" fmla="*/ 357 w 357"/>
              <a:gd name="T11" fmla="*/ 276 h 276"/>
              <a:gd name="T12" fmla="*/ 357 w 357"/>
              <a:gd name="T13" fmla="*/ 133 h 276"/>
              <a:gd name="T14" fmla="*/ 278 w 357"/>
              <a:gd name="T15" fmla="*/ 52 h 276"/>
              <a:gd name="T16" fmla="*/ 228 w 357"/>
              <a:gd name="T17" fmla="*/ 182 h 276"/>
              <a:gd name="T18" fmla="*/ 228 w 357"/>
              <a:gd name="T19" fmla="*/ 70 h 276"/>
              <a:gd name="T20" fmla="*/ 270 w 357"/>
              <a:gd name="T21" fmla="*/ 70 h 276"/>
              <a:gd name="T22" fmla="*/ 338 w 357"/>
              <a:gd name="T23" fmla="*/ 139 h 276"/>
              <a:gd name="T24" fmla="*/ 338 w 357"/>
              <a:gd name="T25" fmla="*/ 182 h 276"/>
              <a:gd name="T26" fmla="*/ 228 w 357"/>
              <a:gd name="T27" fmla="*/ 182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7" h="276">
                <a:moveTo>
                  <a:pt x="278" y="52"/>
                </a:moveTo>
                <a:lnTo>
                  <a:pt x="228" y="52"/>
                </a:lnTo>
                <a:lnTo>
                  <a:pt x="228" y="0"/>
                </a:lnTo>
                <a:lnTo>
                  <a:pt x="0" y="0"/>
                </a:lnTo>
                <a:lnTo>
                  <a:pt x="0" y="276"/>
                </a:lnTo>
                <a:lnTo>
                  <a:pt x="357" y="276"/>
                </a:lnTo>
                <a:lnTo>
                  <a:pt x="357" y="133"/>
                </a:lnTo>
                <a:lnTo>
                  <a:pt x="278" y="52"/>
                </a:lnTo>
                <a:close/>
                <a:moveTo>
                  <a:pt x="228" y="182"/>
                </a:moveTo>
                <a:lnTo>
                  <a:pt x="228" y="70"/>
                </a:lnTo>
                <a:lnTo>
                  <a:pt x="270" y="70"/>
                </a:lnTo>
                <a:lnTo>
                  <a:pt x="338" y="139"/>
                </a:lnTo>
                <a:lnTo>
                  <a:pt x="338" y="182"/>
                </a:lnTo>
                <a:lnTo>
                  <a:pt x="228" y="182"/>
                </a:lnTo>
                <a:close/>
              </a:path>
            </a:pathLst>
          </a:custGeom>
          <a:solidFill>
            <a:srgbClr val="7AD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F4D370-7C5A-4483-A53A-93792E8E4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114" y="2185323"/>
            <a:ext cx="165902" cy="287479"/>
          </a:xfrm>
          <a:prstGeom prst="rect">
            <a:avLst/>
          </a:prstGeom>
          <a:solidFill>
            <a:srgbClr val="7AD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20750004-9641-4E81-8475-7E31162DF5C0}"/>
              </a:ext>
            </a:extLst>
          </p:cNvPr>
          <p:cNvSpPr>
            <a:spLocks noEditPoints="1"/>
          </p:cNvSpPr>
          <p:nvPr/>
        </p:nvSpPr>
        <p:spPr bwMode="auto">
          <a:xfrm>
            <a:off x="3977971" y="2472802"/>
            <a:ext cx="84851" cy="958683"/>
          </a:xfrm>
          <a:custGeom>
            <a:avLst/>
            <a:gdLst>
              <a:gd name="T0" fmla="*/ 0 w 67"/>
              <a:gd name="T1" fmla="*/ 757 h 757"/>
              <a:gd name="T2" fmla="*/ 10 w 67"/>
              <a:gd name="T3" fmla="*/ 757 h 757"/>
              <a:gd name="T4" fmla="*/ 10 w 67"/>
              <a:gd name="T5" fmla="*/ 0 h 757"/>
              <a:gd name="T6" fmla="*/ 0 w 67"/>
              <a:gd name="T7" fmla="*/ 0 h 757"/>
              <a:gd name="T8" fmla="*/ 0 w 67"/>
              <a:gd name="T9" fmla="*/ 757 h 757"/>
              <a:gd name="T10" fmla="*/ 54 w 67"/>
              <a:gd name="T11" fmla="*/ 0 h 757"/>
              <a:gd name="T12" fmla="*/ 54 w 67"/>
              <a:gd name="T13" fmla="*/ 757 h 757"/>
              <a:gd name="T14" fmla="*/ 67 w 67"/>
              <a:gd name="T15" fmla="*/ 757 h 757"/>
              <a:gd name="T16" fmla="*/ 67 w 67"/>
              <a:gd name="T17" fmla="*/ 0 h 757"/>
              <a:gd name="T18" fmla="*/ 54 w 67"/>
              <a:gd name="T19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" h="757">
                <a:moveTo>
                  <a:pt x="0" y="757"/>
                </a:moveTo>
                <a:lnTo>
                  <a:pt x="10" y="757"/>
                </a:lnTo>
                <a:lnTo>
                  <a:pt x="10" y="0"/>
                </a:lnTo>
                <a:lnTo>
                  <a:pt x="0" y="0"/>
                </a:lnTo>
                <a:lnTo>
                  <a:pt x="0" y="757"/>
                </a:lnTo>
                <a:close/>
                <a:moveTo>
                  <a:pt x="54" y="0"/>
                </a:moveTo>
                <a:lnTo>
                  <a:pt x="54" y="757"/>
                </a:lnTo>
                <a:lnTo>
                  <a:pt x="67" y="757"/>
                </a:lnTo>
                <a:lnTo>
                  <a:pt x="67" y="0"/>
                </a:lnTo>
                <a:lnTo>
                  <a:pt x="54" y="0"/>
                </a:lnTo>
                <a:close/>
              </a:path>
            </a:pathLst>
          </a:cu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00225000-AC63-40DE-A25E-4D965ED7DC44}"/>
              </a:ext>
            </a:extLst>
          </p:cNvPr>
          <p:cNvSpPr>
            <a:spLocks/>
          </p:cNvSpPr>
          <p:nvPr/>
        </p:nvSpPr>
        <p:spPr bwMode="auto">
          <a:xfrm>
            <a:off x="3960242" y="3318773"/>
            <a:ext cx="102581" cy="268482"/>
          </a:xfrm>
          <a:custGeom>
            <a:avLst/>
            <a:gdLst>
              <a:gd name="T0" fmla="*/ 39 w 39"/>
              <a:gd name="T1" fmla="*/ 14 h 102"/>
              <a:gd name="T2" fmla="*/ 26 w 39"/>
              <a:gd name="T3" fmla="*/ 0 h 102"/>
              <a:gd name="T4" fmla="*/ 19 w 39"/>
              <a:gd name="T5" fmla="*/ 0 h 102"/>
              <a:gd name="T6" fmla="*/ 7 w 39"/>
              <a:gd name="T7" fmla="*/ 14 h 102"/>
              <a:gd name="T8" fmla="*/ 7 w 39"/>
              <a:gd name="T9" fmla="*/ 54 h 102"/>
              <a:gd name="T10" fmla="*/ 19 w 39"/>
              <a:gd name="T11" fmla="*/ 69 h 102"/>
              <a:gd name="T12" fmla="*/ 19 w 39"/>
              <a:gd name="T13" fmla="*/ 69 h 102"/>
              <a:gd name="T14" fmla="*/ 20 w 39"/>
              <a:gd name="T15" fmla="*/ 70 h 102"/>
              <a:gd name="T16" fmla="*/ 28 w 39"/>
              <a:gd name="T17" fmla="*/ 82 h 102"/>
              <a:gd name="T18" fmla="*/ 28 w 39"/>
              <a:gd name="T19" fmla="*/ 88 h 102"/>
              <a:gd name="T20" fmla="*/ 26 w 39"/>
              <a:gd name="T21" fmla="*/ 92 h 102"/>
              <a:gd name="T22" fmla="*/ 21 w 39"/>
              <a:gd name="T23" fmla="*/ 95 h 102"/>
              <a:gd name="T24" fmla="*/ 15 w 39"/>
              <a:gd name="T25" fmla="*/ 95 h 102"/>
              <a:gd name="T26" fmla="*/ 6 w 39"/>
              <a:gd name="T27" fmla="*/ 82 h 102"/>
              <a:gd name="T28" fmla="*/ 0 w 39"/>
              <a:gd name="T29" fmla="*/ 84 h 102"/>
              <a:gd name="T30" fmla="*/ 5 w 39"/>
              <a:gd name="T31" fmla="*/ 95 h 102"/>
              <a:gd name="T32" fmla="*/ 14 w 39"/>
              <a:gd name="T33" fmla="*/ 101 h 102"/>
              <a:gd name="T34" fmla="*/ 27 w 39"/>
              <a:gd name="T35" fmla="*/ 99 h 102"/>
              <a:gd name="T36" fmla="*/ 35 w 39"/>
              <a:gd name="T37" fmla="*/ 89 h 102"/>
              <a:gd name="T38" fmla="*/ 34 w 39"/>
              <a:gd name="T39" fmla="*/ 80 h 102"/>
              <a:gd name="T40" fmla="*/ 27 w 39"/>
              <a:gd name="T41" fmla="*/ 68 h 102"/>
              <a:gd name="T42" fmla="*/ 39 w 39"/>
              <a:gd name="T43" fmla="*/ 54 h 102"/>
              <a:gd name="T44" fmla="*/ 39 w 39"/>
              <a:gd name="T45" fmla="*/ 1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" h="102">
                <a:moveTo>
                  <a:pt x="39" y="14"/>
                </a:moveTo>
                <a:cubicBezTo>
                  <a:pt x="26" y="0"/>
                  <a:pt x="26" y="0"/>
                  <a:pt x="2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54"/>
                  <a:pt x="7" y="54"/>
                  <a:pt x="7" y="54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0" y="69"/>
                  <a:pt x="20" y="69"/>
                  <a:pt x="20" y="70"/>
                </a:cubicBezTo>
                <a:cubicBezTo>
                  <a:pt x="24" y="75"/>
                  <a:pt x="27" y="79"/>
                  <a:pt x="28" y="82"/>
                </a:cubicBezTo>
                <a:cubicBezTo>
                  <a:pt x="29" y="84"/>
                  <a:pt x="29" y="86"/>
                  <a:pt x="28" y="88"/>
                </a:cubicBezTo>
                <a:cubicBezTo>
                  <a:pt x="28" y="90"/>
                  <a:pt x="27" y="91"/>
                  <a:pt x="26" y="92"/>
                </a:cubicBezTo>
                <a:cubicBezTo>
                  <a:pt x="24" y="94"/>
                  <a:pt x="23" y="95"/>
                  <a:pt x="21" y="95"/>
                </a:cubicBezTo>
                <a:cubicBezTo>
                  <a:pt x="19" y="95"/>
                  <a:pt x="17" y="95"/>
                  <a:pt x="15" y="95"/>
                </a:cubicBezTo>
                <a:cubicBezTo>
                  <a:pt x="11" y="94"/>
                  <a:pt x="7" y="90"/>
                  <a:pt x="6" y="82"/>
                </a:cubicBezTo>
                <a:cubicBezTo>
                  <a:pt x="0" y="84"/>
                  <a:pt x="0" y="84"/>
                  <a:pt x="0" y="84"/>
                </a:cubicBezTo>
                <a:cubicBezTo>
                  <a:pt x="1" y="89"/>
                  <a:pt x="3" y="93"/>
                  <a:pt x="5" y="95"/>
                </a:cubicBezTo>
                <a:cubicBezTo>
                  <a:pt x="8" y="98"/>
                  <a:pt x="11" y="100"/>
                  <a:pt x="14" y="101"/>
                </a:cubicBezTo>
                <a:cubicBezTo>
                  <a:pt x="19" y="102"/>
                  <a:pt x="23" y="101"/>
                  <a:pt x="27" y="99"/>
                </a:cubicBezTo>
                <a:cubicBezTo>
                  <a:pt x="31" y="97"/>
                  <a:pt x="33" y="94"/>
                  <a:pt x="35" y="89"/>
                </a:cubicBezTo>
                <a:cubicBezTo>
                  <a:pt x="35" y="86"/>
                  <a:pt x="35" y="83"/>
                  <a:pt x="34" y="80"/>
                </a:cubicBezTo>
                <a:cubicBezTo>
                  <a:pt x="33" y="77"/>
                  <a:pt x="30" y="73"/>
                  <a:pt x="27" y="68"/>
                </a:cubicBezTo>
                <a:cubicBezTo>
                  <a:pt x="39" y="54"/>
                  <a:pt x="39" y="54"/>
                  <a:pt x="39" y="54"/>
                </a:cubicBezTo>
                <a:lnTo>
                  <a:pt x="39" y="14"/>
                </a:lnTo>
                <a:close/>
              </a:path>
            </a:pathLst>
          </a:cu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0FE1DF-390C-4535-A4DD-7FE00C403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066" y="6192303"/>
            <a:ext cx="692734" cy="36726"/>
          </a:xfrm>
          <a:prstGeom prst="rect">
            <a:avLst/>
          </a:prstGeom>
          <a:solidFill>
            <a:srgbClr val="52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7A4B07E5-6E0F-4DD6-8E33-603E2393903A}"/>
              </a:ext>
            </a:extLst>
          </p:cNvPr>
          <p:cNvSpPr>
            <a:spLocks noEditPoints="1"/>
          </p:cNvSpPr>
          <p:nvPr/>
        </p:nvSpPr>
        <p:spPr bwMode="auto">
          <a:xfrm>
            <a:off x="1128679" y="6026401"/>
            <a:ext cx="49391" cy="41793"/>
          </a:xfrm>
          <a:custGeom>
            <a:avLst/>
            <a:gdLst>
              <a:gd name="T0" fmla="*/ 0 w 19"/>
              <a:gd name="T1" fmla="*/ 7 h 16"/>
              <a:gd name="T2" fmla="*/ 0 w 19"/>
              <a:gd name="T3" fmla="*/ 14 h 16"/>
              <a:gd name="T4" fmla="*/ 19 w 19"/>
              <a:gd name="T5" fmla="*/ 16 h 16"/>
              <a:gd name="T6" fmla="*/ 19 w 19"/>
              <a:gd name="T7" fmla="*/ 0 h 16"/>
              <a:gd name="T8" fmla="*/ 0 w 19"/>
              <a:gd name="T9" fmla="*/ 7 h 16"/>
              <a:gd name="T10" fmla="*/ 5 w 19"/>
              <a:gd name="T11" fmla="*/ 10 h 16"/>
              <a:gd name="T12" fmla="*/ 8 w 19"/>
              <a:gd name="T13" fmla="*/ 7 h 16"/>
              <a:gd name="T14" fmla="*/ 11 w 19"/>
              <a:gd name="T15" fmla="*/ 10 h 16"/>
              <a:gd name="T16" fmla="*/ 8 w 19"/>
              <a:gd name="T17" fmla="*/ 13 h 16"/>
              <a:gd name="T18" fmla="*/ 5 w 19"/>
              <a:gd name="T19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16">
                <a:moveTo>
                  <a:pt x="0" y="7"/>
                </a:moveTo>
                <a:cubicBezTo>
                  <a:pt x="0" y="14"/>
                  <a:pt x="0" y="14"/>
                  <a:pt x="0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0"/>
                  <a:pt x="19" y="0"/>
                  <a:pt x="19" y="0"/>
                </a:cubicBezTo>
                <a:lnTo>
                  <a:pt x="0" y="7"/>
                </a:lnTo>
                <a:close/>
                <a:moveTo>
                  <a:pt x="5" y="10"/>
                </a:moveTo>
                <a:cubicBezTo>
                  <a:pt x="5" y="9"/>
                  <a:pt x="6" y="7"/>
                  <a:pt x="8" y="7"/>
                </a:cubicBezTo>
                <a:cubicBezTo>
                  <a:pt x="9" y="7"/>
                  <a:pt x="11" y="9"/>
                  <a:pt x="11" y="10"/>
                </a:cubicBezTo>
                <a:cubicBezTo>
                  <a:pt x="11" y="12"/>
                  <a:pt x="9" y="13"/>
                  <a:pt x="8" y="13"/>
                </a:cubicBezTo>
                <a:cubicBezTo>
                  <a:pt x="6" y="13"/>
                  <a:pt x="5" y="12"/>
                  <a:pt x="5" y="10"/>
                </a:cubicBezTo>
                <a:close/>
              </a:path>
            </a:pathLst>
          </a:custGeom>
          <a:solidFill>
            <a:srgbClr val="FAB6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B8CD0943-F8DE-4F4A-B256-2A778D4E560E}"/>
              </a:ext>
            </a:extLst>
          </p:cNvPr>
          <p:cNvSpPr>
            <a:spLocks/>
          </p:cNvSpPr>
          <p:nvPr/>
        </p:nvSpPr>
        <p:spPr bwMode="auto">
          <a:xfrm>
            <a:off x="1138811" y="6052996"/>
            <a:ext cx="16464" cy="26595"/>
          </a:xfrm>
          <a:custGeom>
            <a:avLst/>
            <a:gdLst>
              <a:gd name="T0" fmla="*/ 2 w 13"/>
              <a:gd name="T1" fmla="*/ 0 h 21"/>
              <a:gd name="T2" fmla="*/ 13 w 13"/>
              <a:gd name="T3" fmla="*/ 2 h 21"/>
              <a:gd name="T4" fmla="*/ 9 w 13"/>
              <a:gd name="T5" fmla="*/ 21 h 21"/>
              <a:gd name="T6" fmla="*/ 0 w 13"/>
              <a:gd name="T7" fmla="*/ 19 h 21"/>
              <a:gd name="T8" fmla="*/ 2 w 13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1">
                <a:moveTo>
                  <a:pt x="2" y="0"/>
                </a:moveTo>
                <a:lnTo>
                  <a:pt x="13" y="2"/>
                </a:lnTo>
                <a:lnTo>
                  <a:pt x="9" y="21"/>
                </a:lnTo>
                <a:lnTo>
                  <a:pt x="0" y="19"/>
                </a:lnTo>
                <a:lnTo>
                  <a:pt x="2" y="0"/>
                </a:lnTo>
                <a:close/>
              </a:path>
            </a:pathLst>
          </a:custGeom>
          <a:solidFill>
            <a:srgbClr val="9393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90806A-1169-42E5-9F02-D578C7DDD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9501" y="3565725"/>
            <a:ext cx="15197" cy="1452940"/>
          </a:xfrm>
          <a:prstGeom prst="rect">
            <a:avLst/>
          </a:prstGeom>
          <a:solidFill>
            <a:srgbClr val="9B7A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A0D72AE2-B8F9-4D11-B25A-50D13AF1617C}"/>
              </a:ext>
            </a:extLst>
          </p:cNvPr>
          <p:cNvSpPr>
            <a:spLocks noEditPoints="1"/>
          </p:cNvSpPr>
          <p:nvPr/>
        </p:nvSpPr>
        <p:spPr bwMode="auto">
          <a:xfrm>
            <a:off x="1807482" y="4032198"/>
            <a:ext cx="242888" cy="252019"/>
          </a:xfrm>
          <a:custGeom>
            <a:avLst/>
            <a:gdLst>
              <a:gd name="T0" fmla="*/ 0 w 191"/>
              <a:gd name="T1" fmla="*/ 0 h 199"/>
              <a:gd name="T2" fmla="*/ 0 w 191"/>
              <a:gd name="T3" fmla="*/ 199 h 199"/>
              <a:gd name="T4" fmla="*/ 191 w 191"/>
              <a:gd name="T5" fmla="*/ 199 h 199"/>
              <a:gd name="T6" fmla="*/ 191 w 191"/>
              <a:gd name="T7" fmla="*/ 0 h 199"/>
              <a:gd name="T8" fmla="*/ 0 w 191"/>
              <a:gd name="T9" fmla="*/ 0 h 199"/>
              <a:gd name="T10" fmla="*/ 88 w 191"/>
              <a:gd name="T11" fmla="*/ 99 h 199"/>
              <a:gd name="T12" fmla="*/ 21 w 191"/>
              <a:gd name="T13" fmla="*/ 178 h 199"/>
              <a:gd name="T14" fmla="*/ 21 w 191"/>
              <a:gd name="T15" fmla="*/ 21 h 199"/>
              <a:gd name="T16" fmla="*/ 88 w 191"/>
              <a:gd name="T17" fmla="*/ 99 h 199"/>
              <a:gd name="T18" fmla="*/ 27 w 191"/>
              <a:gd name="T19" fmla="*/ 10 h 199"/>
              <a:gd name="T20" fmla="*/ 164 w 191"/>
              <a:gd name="T21" fmla="*/ 10 h 199"/>
              <a:gd name="T22" fmla="*/ 96 w 191"/>
              <a:gd name="T23" fmla="*/ 91 h 199"/>
              <a:gd name="T24" fmla="*/ 27 w 191"/>
              <a:gd name="T25" fmla="*/ 10 h 199"/>
              <a:gd name="T26" fmla="*/ 96 w 191"/>
              <a:gd name="T27" fmla="*/ 108 h 199"/>
              <a:gd name="T28" fmla="*/ 164 w 191"/>
              <a:gd name="T29" fmla="*/ 189 h 199"/>
              <a:gd name="T30" fmla="*/ 27 w 191"/>
              <a:gd name="T31" fmla="*/ 189 h 199"/>
              <a:gd name="T32" fmla="*/ 96 w 191"/>
              <a:gd name="T33" fmla="*/ 108 h 199"/>
              <a:gd name="T34" fmla="*/ 104 w 191"/>
              <a:gd name="T35" fmla="*/ 99 h 199"/>
              <a:gd name="T36" fmla="*/ 171 w 191"/>
              <a:gd name="T37" fmla="*/ 21 h 199"/>
              <a:gd name="T38" fmla="*/ 171 w 191"/>
              <a:gd name="T39" fmla="*/ 178 h 199"/>
              <a:gd name="T40" fmla="*/ 104 w 191"/>
              <a:gd name="T41" fmla="*/ 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99">
                <a:moveTo>
                  <a:pt x="0" y="0"/>
                </a:moveTo>
                <a:lnTo>
                  <a:pt x="0" y="199"/>
                </a:lnTo>
                <a:lnTo>
                  <a:pt x="191" y="199"/>
                </a:lnTo>
                <a:lnTo>
                  <a:pt x="191" y="0"/>
                </a:lnTo>
                <a:lnTo>
                  <a:pt x="0" y="0"/>
                </a:lnTo>
                <a:close/>
                <a:moveTo>
                  <a:pt x="88" y="99"/>
                </a:moveTo>
                <a:lnTo>
                  <a:pt x="21" y="178"/>
                </a:lnTo>
                <a:lnTo>
                  <a:pt x="21" y="21"/>
                </a:lnTo>
                <a:lnTo>
                  <a:pt x="88" y="99"/>
                </a:lnTo>
                <a:close/>
                <a:moveTo>
                  <a:pt x="27" y="10"/>
                </a:moveTo>
                <a:lnTo>
                  <a:pt x="164" y="10"/>
                </a:lnTo>
                <a:lnTo>
                  <a:pt x="96" y="91"/>
                </a:lnTo>
                <a:lnTo>
                  <a:pt x="27" y="10"/>
                </a:lnTo>
                <a:close/>
                <a:moveTo>
                  <a:pt x="96" y="108"/>
                </a:moveTo>
                <a:lnTo>
                  <a:pt x="164" y="189"/>
                </a:lnTo>
                <a:lnTo>
                  <a:pt x="27" y="189"/>
                </a:lnTo>
                <a:lnTo>
                  <a:pt x="96" y="108"/>
                </a:lnTo>
                <a:close/>
                <a:moveTo>
                  <a:pt x="104" y="99"/>
                </a:moveTo>
                <a:lnTo>
                  <a:pt x="171" y="21"/>
                </a:lnTo>
                <a:lnTo>
                  <a:pt x="171" y="178"/>
                </a:lnTo>
                <a:lnTo>
                  <a:pt x="104" y="99"/>
                </a:lnTo>
                <a:close/>
              </a:path>
            </a:pathLst>
          </a:custGeom>
          <a:solidFill>
            <a:srgbClr val="038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A0D72AE2-B8F9-4D11-B25A-50D13AF1617C}"/>
              </a:ext>
            </a:extLst>
          </p:cNvPr>
          <p:cNvSpPr>
            <a:spLocks noEditPoints="1"/>
          </p:cNvSpPr>
          <p:nvPr/>
        </p:nvSpPr>
        <p:spPr bwMode="auto">
          <a:xfrm>
            <a:off x="1806055" y="3778485"/>
            <a:ext cx="241888" cy="252019"/>
          </a:xfrm>
          <a:custGeom>
            <a:avLst/>
            <a:gdLst>
              <a:gd name="T0" fmla="*/ 0 w 191"/>
              <a:gd name="T1" fmla="*/ 0 h 199"/>
              <a:gd name="T2" fmla="*/ 0 w 191"/>
              <a:gd name="T3" fmla="*/ 199 h 199"/>
              <a:gd name="T4" fmla="*/ 191 w 191"/>
              <a:gd name="T5" fmla="*/ 199 h 199"/>
              <a:gd name="T6" fmla="*/ 191 w 191"/>
              <a:gd name="T7" fmla="*/ 0 h 199"/>
              <a:gd name="T8" fmla="*/ 0 w 191"/>
              <a:gd name="T9" fmla="*/ 0 h 199"/>
              <a:gd name="T10" fmla="*/ 88 w 191"/>
              <a:gd name="T11" fmla="*/ 99 h 199"/>
              <a:gd name="T12" fmla="*/ 21 w 191"/>
              <a:gd name="T13" fmla="*/ 178 h 199"/>
              <a:gd name="T14" fmla="*/ 21 w 191"/>
              <a:gd name="T15" fmla="*/ 21 h 199"/>
              <a:gd name="T16" fmla="*/ 88 w 191"/>
              <a:gd name="T17" fmla="*/ 99 h 199"/>
              <a:gd name="T18" fmla="*/ 27 w 191"/>
              <a:gd name="T19" fmla="*/ 10 h 199"/>
              <a:gd name="T20" fmla="*/ 164 w 191"/>
              <a:gd name="T21" fmla="*/ 10 h 199"/>
              <a:gd name="T22" fmla="*/ 96 w 191"/>
              <a:gd name="T23" fmla="*/ 91 h 199"/>
              <a:gd name="T24" fmla="*/ 27 w 191"/>
              <a:gd name="T25" fmla="*/ 10 h 199"/>
              <a:gd name="T26" fmla="*/ 96 w 191"/>
              <a:gd name="T27" fmla="*/ 108 h 199"/>
              <a:gd name="T28" fmla="*/ 164 w 191"/>
              <a:gd name="T29" fmla="*/ 189 h 199"/>
              <a:gd name="T30" fmla="*/ 27 w 191"/>
              <a:gd name="T31" fmla="*/ 189 h 199"/>
              <a:gd name="T32" fmla="*/ 96 w 191"/>
              <a:gd name="T33" fmla="*/ 108 h 199"/>
              <a:gd name="T34" fmla="*/ 104 w 191"/>
              <a:gd name="T35" fmla="*/ 99 h 199"/>
              <a:gd name="T36" fmla="*/ 171 w 191"/>
              <a:gd name="T37" fmla="*/ 21 h 199"/>
              <a:gd name="T38" fmla="*/ 171 w 191"/>
              <a:gd name="T39" fmla="*/ 178 h 199"/>
              <a:gd name="T40" fmla="*/ 104 w 191"/>
              <a:gd name="T41" fmla="*/ 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1" h="199">
                <a:moveTo>
                  <a:pt x="0" y="0"/>
                </a:moveTo>
                <a:lnTo>
                  <a:pt x="0" y="199"/>
                </a:lnTo>
                <a:lnTo>
                  <a:pt x="191" y="199"/>
                </a:lnTo>
                <a:lnTo>
                  <a:pt x="191" y="0"/>
                </a:lnTo>
                <a:lnTo>
                  <a:pt x="0" y="0"/>
                </a:lnTo>
                <a:close/>
                <a:moveTo>
                  <a:pt x="88" y="99"/>
                </a:moveTo>
                <a:lnTo>
                  <a:pt x="21" y="178"/>
                </a:lnTo>
                <a:lnTo>
                  <a:pt x="21" y="21"/>
                </a:lnTo>
                <a:lnTo>
                  <a:pt x="88" y="99"/>
                </a:lnTo>
                <a:close/>
                <a:moveTo>
                  <a:pt x="27" y="10"/>
                </a:moveTo>
                <a:lnTo>
                  <a:pt x="164" y="10"/>
                </a:lnTo>
                <a:lnTo>
                  <a:pt x="96" y="91"/>
                </a:lnTo>
                <a:lnTo>
                  <a:pt x="27" y="10"/>
                </a:lnTo>
                <a:close/>
                <a:moveTo>
                  <a:pt x="96" y="108"/>
                </a:moveTo>
                <a:lnTo>
                  <a:pt x="164" y="189"/>
                </a:lnTo>
                <a:lnTo>
                  <a:pt x="27" y="189"/>
                </a:lnTo>
                <a:lnTo>
                  <a:pt x="96" y="108"/>
                </a:lnTo>
                <a:close/>
                <a:moveTo>
                  <a:pt x="104" y="99"/>
                </a:moveTo>
                <a:lnTo>
                  <a:pt x="171" y="21"/>
                </a:lnTo>
                <a:lnTo>
                  <a:pt x="171" y="178"/>
                </a:lnTo>
                <a:lnTo>
                  <a:pt x="104" y="99"/>
                </a:lnTo>
                <a:close/>
              </a:path>
            </a:pathLst>
          </a:custGeom>
          <a:solidFill>
            <a:srgbClr val="50BAC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17E543-80B3-406C-8C10-92DCBD8BF22D}"/>
              </a:ext>
            </a:extLst>
          </p:cNvPr>
          <p:cNvSpPr txBox="1"/>
          <p:nvPr/>
        </p:nvSpPr>
        <p:spPr>
          <a:xfrm>
            <a:off x="1794818" y="5232362"/>
            <a:ext cx="7873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6000" b="1" i="0" u="none" strike="noStrike" kern="1200" cap="none" spc="0" normalizeH="0" baseline="0" noProof="0" dirty="0">
                <a:ln>
                  <a:noFill/>
                </a:ln>
                <a:solidFill>
                  <a:srgbClr val="305180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   NTACT US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999944" y="2011563"/>
            <a:ext cx="5217686" cy="2530834"/>
            <a:chOff x="6999944" y="2011563"/>
            <a:chExt cx="5217686" cy="2530834"/>
          </a:xfrm>
        </p:grpSpPr>
        <p:sp>
          <p:nvSpPr>
            <p:cNvPr id="69" name="Rectangle 68"/>
            <p:cNvSpPr/>
            <p:nvPr/>
          </p:nvSpPr>
          <p:spPr>
            <a:xfrm>
              <a:off x="6999944" y="2011563"/>
              <a:ext cx="5217686" cy="2530834"/>
            </a:xfrm>
            <a:prstGeom prst="rect">
              <a:avLst/>
            </a:prstGeom>
            <a:solidFill>
              <a:srgbClr val="305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42810" y="2324836"/>
              <a:ext cx="403479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Contact us </a:t>
              </a:r>
              <a:r>
                <a:rPr lang="en-IN" sz="12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and we can provide zoom/teams meetings to demonstrate the product and pricing specific to your requirements and volumes. Remember the ACE system can be used for non-EU customs declarations as well, so please ask us regarding your worldwide requirements.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63550" y="3581709"/>
              <a:ext cx="3399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aceinfo@forwarding.digital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63550" y="4004486"/>
              <a:ext cx="3399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www.cargo-overseas.co.uk</a:t>
              </a:r>
            </a:p>
          </p:txBody>
        </p:sp>
        <p:sp>
          <p:nvSpPr>
            <p:cNvPr id="73" name="Freeform 18"/>
            <p:cNvSpPr>
              <a:spLocks noEditPoints="1"/>
            </p:cNvSpPr>
            <p:nvPr/>
          </p:nvSpPr>
          <p:spPr bwMode="auto">
            <a:xfrm>
              <a:off x="7410068" y="4040658"/>
              <a:ext cx="266405" cy="268255"/>
            </a:xfrm>
            <a:custGeom>
              <a:avLst/>
              <a:gdLst>
                <a:gd name="T0" fmla="*/ 140 w 279"/>
                <a:gd name="T1" fmla="*/ 279 h 279"/>
                <a:gd name="T2" fmla="*/ 140 w 279"/>
                <a:gd name="T3" fmla="*/ 0 h 279"/>
                <a:gd name="T4" fmla="*/ 72 w 279"/>
                <a:gd name="T5" fmla="*/ 175 h 279"/>
                <a:gd name="T6" fmla="*/ 71 w 279"/>
                <a:gd name="T7" fmla="*/ 117 h 279"/>
                <a:gd name="T8" fmla="*/ 26 w 279"/>
                <a:gd name="T9" fmla="*/ 139 h 279"/>
                <a:gd name="T10" fmla="*/ 72 w 279"/>
                <a:gd name="T11" fmla="*/ 175 h 279"/>
                <a:gd name="T12" fmla="*/ 75 w 279"/>
                <a:gd name="T13" fmla="*/ 192 h 279"/>
                <a:gd name="T14" fmla="*/ 59 w 279"/>
                <a:gd name="T15" fmla="*/ 220 h 279"/>
                <a:gd name="T16" fmla="*/ 37 w 279"/>
                <a:gd name="T17" fmla="*/ 91 h 279"/>
                <a:gd name="T18" fmla="*/ 98 w 279"/>
                <a:gd name="T19" fmla="*/ 34 h 279"/>
                <a:gd name="T20" fmla="*/ 37 w 279"/>
                <a:gd name="T21" fmla="*/ 91 h 279"/>
                <a:gd name="T22" fmla="*/ 131 w 279"/>
                <a:gd name="T23" fmla="*/ 182 h 279"/>
                <a:gd name="T24" fmla="*/ 86 w 279"/>
                <a:gd name="T25" fmla="*/ 118 h 279"/>
                <a:gd name="T26" fmla="*/ 88 w 279"/>
                <a:gd name="T27" fmla="*/ 178 h 279"/>
                <a:gd name="T28" fmla="*/ 131 w 279"/>
                <a:gd name="T29" fmla="*/ 106 h 279"/>
                <a:gd name="T30" fmla="*/ 130 w 279"/>
                <a:gd name="T31" fmla="*/ 26 h 279"/>
                <a:gd name="T32" fmla="*/ 131 w 279"/>
                <a:gd name="T33" fmla="*/ 253 h 279"/>
                <a:gd name="T34" fmla="*/ 92 w 279"/>
                <a:gd name="T35" fmla="*/ 195 h 279"/>
                <a:gd name="T36" fmla="*/ 131 w 279"/>
                <a:gd name="T37" fmla="*/ 253 h 279"/>
                <a:gd name="T38" fmla="*/ 148 w 279"/>
                <a:gd name="T39" fmla="*/ 106 h 279"/>
                <a:gd name="T40" fmla="*/ 159 w 279"/>
                <a:gd name="T41" fmla="*/ 32 h 279"/>
                <a:gd name="T42" fmla="*/ 191 w 279"/>
                <a:gd name="T43" fmla="*/ 178 h 279"/>
                <a:gd name="T44" fmla="*/ 193 w 279"/>
                <a:gd name="T45" fmla="*/ 119 h 279"/>
                <a:gd name="T46" fmla="*/ 148 w 279"/>
                <a:gd name="T47" fmla="*/ 182 h 279"/>
                <a:gd name="T48" fmla="*/ 188 w 279"/>
                <a:gd name="T49" fmla="*/ 195 h 279"/>
                <a:gd name="T50" fmla="*/ 148 w 279"/>
                <a:gd name="T51" fmla="*/ 253 h 279"/>
                <a:gd name="T52" fmla="*/ 181 w 279"/>
                <a:gd name="T53" fmla="*/ 34 h 279"/>
                <a:gd name="T54" fmla="*/ 242 w 279"/>
                <a:gd name="T55" fmla="*/ 91 h 279"/>
                <a:gd name="T56" fmla="*/ 246 w 279"/>
                <a:gd name="T57" fmla="*/ 180 h 279"/>
                <a:gd name="T58" fmla="*/ 183 w 279"/>
                <a:gd name="T59" fmla="*/ 244 h 279"/>
                <a:gd name="T60" fmla="*/ 246 w 279"/>
                <a:gd name="T61" fmla="*/ 180 h 279"/>
                <a:gd name="T62" fmla="*/ 207 w 279"/>
                <a:gd name="T63" fmla="*/ 175 h 279"/>
                <a:gd name="T64" fmla="*/ 248 w 279"/>
                <a:gd name="T65" fmla="*/ 106 h 279"/>
                <a:gd name="T66" fmla="*/ 209 w 279"/>
                <a:gd name="T67" fmla="*/ 14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9" h="279">
                  <a:moveTo>
                    <a:pt x="279" y="139"/>
                  </a:moveTo>
                  <a:cubicBezTo>
                    <a:pt x="279" y="217"/>
                    <a:pt x="218" y="279"/>
                    <a:pt x="140" y="279"/>
                  </a:cubicBezTo>
                  <a:cubicBezTo>
                    <a:pt x="62" y="279"/>
                    <a:pt x="0" y="217"/>
                    <a:pt x="0" y="139"/>
                  </a:cubicBezTo>
                  <a:cubicBezTo>
                    <a:pt x="0" y="62"/>
                    <a:pt x="62" y="0"/>
                    <a:pt x="140" y="0"/>
                  </a:cubicBezTo>
                  <a:cubicBezTo>
                    <a:pt x="218" y="0"/>
                    <a:pt x="279" y="62"/>
                    <a:pt x="279" y="139"/>
                  </a:cubicBezTo>
                  <a:close/>
                  <a:moveTo>
                    <a:pt x="72" y="175"/>
                  </a:moveTo>
                  <a:cubicBezTo>
                    <a:pt x="70" y="164"/>
                    <a:pt x="70" y="152"/>
                    <a:pt x="70" y="140"/>
                  </a:cubicBezTo>
                  <a:cubicBezTo>
                    <a:pt x="70" y="132"/>
                    <a:pt x="70" y="125"/>
                    <a:pt x="71" y="117"/>
                  </a:cubicBezTo>
                  <a:cubicBezTo>
                    <a:pt x="51" y="113"/>
                    <a:pt x="39" y="110"/>
                    <a:pt x="30" y="106"/>
                  </a:cubicBezTo>
                  <a:cubicBezTo>
                    <a:pt x="27" y="116"/>
                    <a:pt x="26" y="128"/>
                    <a:pt x="26" y="139"/>
                  </a:cubicBezTo>
                  <a:cubicBezTo>
                    <a:pt x="26" y="145"/>
                    <a:pt x="26" y="150"/>
                    <a:pt x="26" y="155"/>
                  </a:cubicBezTo>
                  <a:cubicBezTo>
                    <a:pt x="32" y="161"/>
                    <a:pt x="46" y="170"/>
                    <a:pt x="72" y="175"/>
                  </a:cubicBezTo>
                  <a:close/>
                  <a:moveTo>
                    <a:pt x="96" y="244"/>
                  </a:moveTo>
                  <a:cubicBezTo>
                    <a:pt x="86" y="230"/>
                    <a:pt x="79" y="213"/>
                    <a:pt x="75" y="192"/>
                  </a:cubicBezTo>
                  <a:cubicBezTo>
                    <a:pt x="58" y="188"/>
                    <a:pt x="42" y="183"/>
                    <a:pt x="32" y="178"/>
                  </a:cubicBezTo>
                  <a:cubicBezTo>
                    <a:pt x="39" y="194"/>
                    <a:pt x="47" y="208"/>
                    <a:pt x="59" y="220"/>
                  </a:cubicBezTo>
                  <a:cubicBezTo>
                    <a:pt x="70" y="231"/>
                    <a:pt x="82" y="239"/>
                    <a:pt x="96" y="244"/>
                  </a:cubicBezTo>
                  <a:close/>
                  <a:moveTo>
                    <a:pt x="37" y="91"/>
                  </a:moveTo>
                  <a:cubicBezTo>
                    <a:pt x="41" y="94"/>
                    <a:pt x="47" y="95"/>
                    <a:pt x="73" y="102"/>
                  </a:cubicBezTo>
                  <a:cubicBezTo>
                    <a:pt x="77" y="74"/>
                    <a:pt x="86" y="51"/>
                    <a:pt x="98" y="34"/>
                  </a:cubicBezTo>
                  <a:cubicBezTo>
                    <a:pt x="84" y="41"/>
                    <a:pt x="71" y="47"/>
                    <a:pt x="59" y="59"/>
                  </a:cubicBezTo>
                  <a:cubicBezTo>
                    <a:pt x="49" y="68"/>
                    <a:pt x="42" y="80"/>
                    <a:pt x="37" y="91"/>
                  </a:cubicBezTo>
                  <a:close/>
                  <a:moveTo>
                    <a:pt x="88" y="178"/>
                  </a:moveTo>
                  <a:cubicBezTo>
                    <a:pt x="102" y="180"/>
                    <a:pt x="117" y="182"/>
                    <a:pt x="131" y="182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16" y="121"/>
                    <a:pt x="100" y="120"/>
                    <a:pt x="86" y="118"/>
                  </a:cubicBezTo>
                  <a:cubicBezTo>
                    <a:pt x="86" y="126"/>
                    <a:pt x="85" y="133"/>
                    <a:pt x="85" y="140"/>
                  </a:cubicBezTo>
                  <a:cubicBezTo>
                    <a:pt x="85" y="153"/>
                    <a:pt x="86" y="166"/>
                    <a:pt x="88" y="178"/>
                  </a:cubicBezTo>
                  <a:close/>
                  <a:moveTo>
                    <a:pt x="88" y="104"/>
                  </a:moveTo>
                  <a:cubicBezTo>
                    <a:pt x="102" y="105"/>
                    <a:pt x="117" y="106"/>
                    <a:pt x="131" y="106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1" y="26"/>
                    <a:pt x="131" y="26"/>
                    <a:pt x="130" y="26"/>
                  </a:cubicBezTo>
                  <a:cubicBezTo>
                    <a:pt x="111" y="34"/>
                    <a:pt x="95" y="64"/>
                    <a:pt x="88" y="104"/>
                  </a:cubicBezTo>
                  <a:close/>
                  <a:moveTo>
                    <a:pt x="131" y="253"/>
                  </a:moveTo>
                  <a:cubicBezTo>
                    <a:pt x="131" y="197"/>
                    <a:pt x="131" y="197"/>
                    <a:pt x="131" y="197"/>
                  </a:cubicBezTo>
                  <a:cubicBezTo>
                    <a:pt x="118" y="197"/>
                    <a:pt x="104" y="196"/>
                    <a:pt x="92" y="195"/>
                  </a:cubicBezTo>
                  <a:cubicBezTo>
                    <a:pt x="94" y="206"/>
                    <a:pt x="98" y="216"/>
                    <a:pt x="103" y="225"/>
                  </a:cubicBezTo>
                  <a:cubicBezTo>
                    <a:pt x="110" y="240"/>
                    <a:pt x="120" y="253"/>
                    <a:pt x="131" y="253"/>
                  </a:cubicBezTo>
                  <a:close/>
                  <a:moveTo>
                    <a:pt x="148" y="26"/>
                  </a:moveTo>
                  <a:cubicBezTo>
                    <a:pt x="148" y="106"/>
                    <a:pt x="148" y="106"/>
                    <a:pt x="148" y="106"/>
                  </a:cubicBezTo>
                  <a:cubicBezTo>
                    <a:pt x="163" y="106"/>
                    <a:pt x="177" y="105"/>
                    <a:pt x="192" y="104"/>
                  </a:cubicBezTo>
                  <a:cubicBezTo>
                    <a:pt x="186" y="73"/>
                    <a:pt x="173" y="46"/>
                    <a:pt x="159" y="32"/>
                  </a:cubicBezTo>
                  <a:cubicBezTo>
                    <a:pt x="155" y="30"/>
                    <a:pt x="151" y="26"/>
                    <a:pt x="148" y="26"/>
                  </a:cubicBezTo>
                  <a:close/>
                  <a:moveTo>
                    <a:pt x="191" y="178"/>
                  </a:moveTo>
                  <a:cubicBezTo>
                    <a:pt x="193" y="167"/>
                    <a:pt x="194" y="153"/>
                    <a:pt x="194" y="140"/>
                  </a:cubicBezTo>
                  <a:cubicBezTo>
                    <a:pt x="194" y="133"/>
                    <a:pt x="194" y="126"/>
                    <a:pt x="193" y="119"/>
                  </a:cubicBezTo>
                  <a:cubicBezTo>
                    <a:pt x="179" y="120"/>
                    <a:pt x="164" y="121"/>
                    <a:pt x="148" y="121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63" y="182"/>
                    <a:pt x="177" y="180"/>
                    <a:pt x="191" y="178"/>
                  </a:cubicBezTo>
                  <a:close/>
                  <a:moveTo>
                    <a:pt x="188" y="195"/>
                  </a:moveTo>
                  <a:cubicBezTo>
                    <a:pt x="174" y="196"/>
                    <a:pt x="161" y="197"/>
                    <a:pt x="148" y="197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70" y="253"/>
                    <a:pt x="182" y="214"/>
                    <a:pt x="188" y="195"/>
                  </a:cubicBezTo>
                  <a:close/>
                  <a:moveTo>
                    <a:pt x="181" y="34"/>
                  </a:moveTo>
                  <a:cubicBezTo>
                    <a:pt x="194" y="50"/>
                    <a:pt x="202" y="74"/>
                    <a:pt x="206" y="102"/>
                  </a:cubicBezTo>
                  <a:cubicBezTo>
                    <a:pt x="229" y="98"/>
                    <a:pt x="239" y="94"/>
                    <a:pt x="242" y="91"/>
                  </a:cubicBezTo>
                  <a:cubicBezTo>
                    <a:pt x="230" y="65"/>
                    <a:pt x="207" y="43"/>
                    <a:pt x="181" y="34"/>
                  </a:cubicBezTo>
                  <a:close/>
                  <a:moveTo>
                    <a:pt x="246" y="180"/>
                  </a:moveTo>
                  <a:cubicBezTo>
                    <a:pt x="235" y="185"/>
                    <a:pt x="220" y="189"/>
                    <a:pt x="204" y="193"/>
                  </a:cubicBezTo>
                  <a:cubicBezTo>
                    <a:pt x="199" y="213"/>
                    <a:pt x="193" y="230"/>
                    <a:pt x="183" y="244"/>
                  </a:cubicBezTo>
                  <a:cubicBezTo>
                    <a:pt x="196" y="239"/>
                    <a:pt x="210" y="231"/>
                    <a:pt x="220" y="220"/>
                  </a:cubicBezTo>
                  <a:cubicBezTo>
                    <a:pt x="232" y="208"/>
                    <a:pt x="240" y="195"/>
                    <a:pt x="246" y="180"/>
                  </a:cubicBezTo>
                  <a:close/>
                  <a:moveTo>
                    <a:pt x="209" y="140"/>
                  </a:moveTo>
                  <a:cubicBezTo>
                    <a:pt x="209" y="152"/>
                    <a:pt x="208" y="165"/>
                    <a:pt x="207" y="175"/>
                  </a:cubicBezTo>
                  <a:cubicBezTo>
                    <a:pt x="252" y="168"/>
                    <a:pt x="254" y="158"/>
                    <a:pt x="254" y="139"/>
                  </a:cubicBezTo>
                  <a:cubicBezTo>
                    <a:pt x="254" y="128"/>
                    <a:pt x="252" y="117"/>
                    <a:pt x="248" y="106"/>
                  </a:cubicBezTo>
                  <a:cubicBezTo>
                    <a:pt x="240" y="110"/>
                    <a:pt x="226" y="115"/>
                    <a:pt x="208" y="117"/>
                  </a:cubicBezTo>
                  <a:cubicBezTo>
                    <a:pt x="209" y="125"/>
                    <a:pt x="209" y="132"/>
                    <a:pt x="209" y="1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066"/>
            </a:p>
          </p:txBody>
        </p:sp>
        <p:sp>
          <p:nvSpPr>
            <p:cNvPr id="74" name="Freeform 45"/>
            <p:cNvSpPr>
              <a:spLocks noEditPoints="1"/>
            </p:cNvSpPr>
            <p:nvPr/>
          </p:nvSpPr>
          <p:spPr bwMode="auto">
            <a:xfrm>
              <a:off x="7410068" y="3661209"/>
              <a:ext cx="253482" cy="178079"/>
            </a:xfrm>
            <a:custGeom>
              <a:avLst/>
              <a:gdLst>
                <a:gd name="T0" fmla="*/ 0 w 158"/>
                <a:gd name="T1" fmla="*/ 11 h 111"/>
                <a:gd name="T2" fmla="*/ 46 w 158"/>
                <a:gd name="T3" fmla="*/ 55 h 111"/>
                <a:gd name="T4" fmla="*/ 0 w 158"/>
                <a:gd name="T5" fmla="*/ 102 h 111"/>
                <a:gd name="T6" fmla="*/ 0 w 158"/>
                <a:gd name="T7" fmla="*/ 11 h 111"/>
                <a:gd name="T8" fmla="*/ 150 w 158"/>
                <a:gd name="T9" fmla="*/ 111 h 111"/>
                <a:gd name="T10" fmla="*/ 9 w 158"/>
                <a:gd name="T11" fmla="*/ 111 h 111"/>
                <a:gd name="T12" fmla="*/ 55 w 158"/>
                <a:gd name="T13" fmla="*/ 64 h 111"/>
                <a:gd name="T14" fmla="*/ 79 w 158"/>
                <a:gd name="T15" fmla="*/ 86 h 111"/>
                <a:gd name="T16" fmla="*/ 104 w 158"/>
                <a:gd name="T17" fmla="*/ 63 h 111"/>
                <a:gd name="T18" fmla="*/ 150 w 158"/>
                <a:gd name="T19" fmla="*/ 111 h 111"/>
                <a:gd name="T20" fmla="*/ 147 w 158"/>
                <a:gd name="T21" fmla="*/ 0 h 111"/>
                <a:gd name="T22" fmla="*/ 79 w 158"/>
                <a:gd name="T23" fmla="*/ 64 h 111"/>
                <a:gd name="T24" fmla="*/ 12 w 158"/>
                <a:gd name="T25" fmla="*/ 0 h 111"/>
                <a:gd name="T26" fmla="*/ 147 w 158"/>
                <a:gd name="T27" fmla="*/ 0 h 111"/>
                <a:gd name="T28" fmla="*/ 158 w 158"/>
                <a:gd name="T29" fmla="*/ 11 h 111"/>
                <a:gd name="T30" fmla="*/ 158 w 158"/>
                <a:gd name="T31" fmla="*/ 102 h 111"/>
                <a:gd name="T32" fmla="*/ 113 w 158"/>
                <a:gd name="T33" fmla="*/ 55 h 111"/>
                <a:gd name="T34" fmla="*/ 158 w 158"/>
                <a:gd name="T35" fmla="*/ 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11">
                  <a:moveTo>
                    <a:pt x="0" y="11"/>
                  </a:moveTo>
                  <a:lnTo>
                    <a:pt x="46" y="55"/>
                  </a:lnTo>
                  <a:lnTo>
                    <a:pt x="0" y="102"/>
                  </a:lnTo>
                  <a:lnTo>
                    <a:pt x="0" y="11"/>
                  </a:lnTo>
                  <a:close/>
                  <a:moveTo>
                    <a:pt x="150" y="111"/>
                  </a:moveTo>
                  <a:lnTo>
                    <a:pt x="9" y="111"/>
                  </a:lnTo>
                  <a:lnTo>
                    <a:pt x="55" y="64"/>
                  </a:lnTo>
                  <a:lnTo>
                    <a:pt x="79" y="86"/>
                  </a:lnTo>
                  <a:lnTo>
                    <a:pt x="104" y="63"/>
                  </a:lnTo>
                  <a:lnTo>
                    <a:pt x="150" y="111"/>
                  </a:lnTo>
                  <a:close/>
                  <a:moveTo>
                    <a:pt x="147" y="0"/>
                  </a:moveTo>
                  <a:lnTo>
                    <a:pt x="79" y="64"/>
                  </a:lnTo>
                  <a:lnTo>
                    <a:pt x="12" y="0"/>
                  </a:lnTo>
                  <a:lnTo>
                    <a:pt x="147" y="0"/>
                  </a:lnTo>
                  <a:close/>
                  <a:moveTo>
                    <a:pt x="158" y="11"/>
                  </a:moveTo>
                  <a:lnTo>
                    <a:pt x="158" y="102"/>
                  </a:lnTo>
                  <a:lnTo>
                    <a:pt x="113" y="55"/>
                  </a:lnTo>
                  <a:lnTo>
                    <a:pt x="158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en-US" sz="3066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1BA7BED-70D0-604E-B9F3-29A2E662C727}"/>
              </a:ext>
            </a:extLst>
          </p:cNvPr>
          <p:cNvSpPr/>
          <p:nvPr/>
        </p:nvSpPr>
        <p:spPr>
          <a:xfrm>
            <a:off x="0" y="6464461"/>
            <a:ext cx="12192000" cy="787078"/>
          </a:xfrm>
          <a:prstGeom prst="rect">
            <a:avLst/>
          </a:prstGeom>
          <a:solidFill>
            <a:srgbClr val="305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5874" y="614634"/>
            <a:ext cx="8926287" cy="579546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rgbClr val="3051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is happening?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AC5CB19-B392-4BA3-A279-8A837F3A2941}"/>
              </a:ext>
            </a:extLst>
          </p:cNvPr>
          <p:cNvSpPr/>
          <p:nvPr/>
        </p:nvSpPr>
        <p:spPr>
          <a:xfrm>
            <a:off x="6629217" y="1262366"/>
            <a:ext cx="3819018" cy="5312605"/>
          </a:xfrm>
          <a:prstGeom prst="parallelogram">
            <a:avLst>
              <a:gd name="adj" fmla="val 66427"/>
            </a:avLst>
          </a:prstGeom>
          <a:solidFill>
            <a:srgbClr val="E0D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erif"/>
              <a:ea typeface="+mn-ea"/>
              <a:cs typeface="+mn-cs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E7412305-A036-4D70-AC4D-FBAA24FE6FD1}"/>
              </a:ext>
            </a:extLst>
          </p:cNvPr>
          <p:cNvSpPr/>
          <p:nvPr/>
        </p:nvSpPr>
        <p:spPr>
          <a:xfrm>
            <a:off x="609599" y="1603933"/>
            <a:ext cx="8460017" cy="1825068"/>
          </a:xfrm>
          <a:prstGeom prst="parallelogram">
            <a:avLst>
              <a:gd name="adj" fmla="val 50151"/>
            </a:avLst>
          </a:prstGeom>
          <a:solidFill>
            <a:srgbClr val="EEEEEE"/>
          </a:solidFill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E7412305-A036-4D70-AC4D-FBAA24FE6FD1}"/>
              </a:ext>
            </a:extLst>
          </p:cNvPr>
          <p:cNvSpPr/>
          <p:nvPr/>
        </p:nvSpPr>
        <p:spPr>
          <a:xfrm>
            <a:off x="1389360" y="1603932"/>
            <a:ext cx="653339" cy="160845"/>
          </a:xfrm>
          <a:prstGeom prst="parallelogram">
            <a:avLst>
              <a:gd name="adj" fmla="val 50151"/>
            </a:avLst>
          </a:prstGeom>
          <a:solidFill>
            <a:srgbClr val="7AD2FC"/>
          </a:solidFill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150" y="2012113"/>
            <a:ext cx="6658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On the 31</a:t>
            </a:r>
            <a:r>
              <a:rPr lang="en-US" sz="14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st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 December 2020 the UK’s transition period ends and the UK will leave the EU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Whilst physical inspection regimes and trade talks remain uncertain, any UK company that imports from, or exports to, the EU will be REQUIRED to complete a UK customs declaration for every shipment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E7412305-A036-4D70-AC4D-FBAA24FE6FD1}"/>
              </a:ext>
            </a:extLst>
          </p:cNvPr>
          <p:cNvSpPr/>
          <p:nvPr/>
        </p:nvSpPr>
        <p:spPr>
          <a:xfrm>
            <a:off x="9881791" y="1156960"/>
            <a:ext cx="681962" cy="893944"/>
          </a:xfrm>
          <a:prstGeom prst="parallelogram">
            <a:avLst>
              <a:gd name="adj" fmla="val 66938"/>
            </a:avLst>
          </a:prstGeom>
          <a:solidFill>
            <a:srgbClr val="7AD2FC"/>
          </a:solidFill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erif"/>
              <a:ea typeface="+mn-ea"/>
              <a:cs typeface="+mn-cs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E7412305-A036-4D70-AC4D-FBAA24FE6FD1}"/>
              </a:ext>
            </a:extLst>
          </p:cNvPr>
          <p:cNvSpPr/>
          <p:nvPr/>
        </p:nvSpPr>
        <p:spPr>
          <a:xfrm>
            <a:off x="609597" y="3676337"/>
            <a:ext cx="8171546" cy="807246"/>
          </a:xfrm>
          <a:prstGeom prst="parallelogram">
            <a:avLst>
              <a:gd name="adj" fmla="val 50151"/>
            </a:avLst>
          </a:prstGeom>
          <a:solidFill>
            <a:srgbClr val="EEEEEE"/>
          </a:solidFill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9122" y="3901545"/>
            <a:ext cx="3790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It is estimated that this will result in an extra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5684" y="3903420"/>
            <a:ext cx="10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1A6AC3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820,000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51955" y="3901545"/>
            <a:ext cx="2804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customs declarations every DAY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7412305-A036-4D70-AC4D-FBAA24FE6FD1}"/>
              </a:ext>
            </a:extLst>
          </p:cNvPr>
          <p:cNvSpPr/>
          <p:nvPr/>
        </p:nvSpPr>
        <p:spPr>
          <a:xfrm>
            <a:off x="1211560" y="3648632"/>
            <a:ext cx="653339" cy="160845"/>
          </a:xfrm>
          <a:prstGeom prst="parallelogram">
            <a:avLst>
              <a:gd name="adj" fmla="val 50151"/>
            </a:avLst>
          </a:prstGeom>
          <a:solidFill>
            <a:srgbClr val="7AD2FC"/>
          </a:solidFill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E7412305-A036-4D70-AC4D-FBAA24FE6FD1}"/>
              </a:ext>
            </a:extLst>
          </p:cNvPr>
          <p:cNvSpPr/>
          <p:nvPr/>
        </p:nvSpPr>
        <p:spPr>
          <a:xfrm>
            <a:off x="609597" y="4680064"/>
            <a:ext cx="8171546" cy="1358987"/>
          </a:xfrm>
          <a:prstGeom prst="parallelogram">
            <a:avLst>
              <a:gd name="adj" fmla="val 50151"/>
            </a:avLst>
          </a:prstGeom>
          <a:solidFill>
            <a:srgbClr val="EEEEEE"/>
          </a:solidFill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E7412305-A036-4D70-AC4D-FBAA24FE6FD1}"/>
              </a:ext>
            </a:extLst>
          </p:cNvPr>
          <p:cNvSpPr/>
          <p:nvPr/>
        </p:nvSpPr>
        <p:spPr>
          <a:xfrm>
            <a:off x="1211560" y="4664632"/>
            <a:ext cx="653339" cy="160845"/>
          </a:xfrm>
          <a:prstGeom prst="parallelogram">
            <a:avLst>
              <a:gd name="adj" fmla="val 50151"/>
            </a:avLst>
          </a:prstGeom>
          <a:solidFill>
            <a:srgbClr val="7AD2FC"/>
          </a:solidFill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0150" y="4844213"/>
            <a:ext cx="66589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There is limited supply of trained customs agents to meet this substantial additional demand, which could lead to delays at UK ports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export goods to, or import goods from, the EU you will need to make provision to ensure your shipments are processed through UK Customs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9383106" y="3485736"/>
            <a:ext cx="2679482" cy="2679482"/>
            <a:chOff x="9383106" y="3485736"/>
            <a:chExt cx="2679482" cy="267948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106" y="3485736"/>
              <a:ext cx="2679482" cy="2679482"/>
            </a:xfrm>
            <a:prstGeom prst="rect">
              <a:avLst/>
            </a:prstGeom>
            <a:effectLst>
              <a:outerShdw blurRad="88900" dist="127000" dir="2700000" algn="tl" rotWithShape="0">
                <a:prstClr val="black">
                  <a:alpha val="7000"/>
                </a:prstClr>
              </a:outerShdw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5" b="97709" l="9984" r="89935">
                          <a14:foregroundMark x1="62439" y1="33715" x2="62439" y2="33715"/>
                          <a14:foregroundMark x1="41899" y1="31260" x2="41899" y2="31260"/>
                          <a14:foregroundMark x1="37643" y1="46727" x2="37643" y2="46727"/>
                          <a14:foregroundMark x1="62111" y1="46727" x2="62111" y2="46727"/>
                          <a14:foregroundMark x1="64157" y1="26268" x2="64157" y2="26268"/>
                          <a14:foregroundMark x1="43863" y1="31997" x2="43863" y2="319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0198" y="5428988"/>
              <a:ext cx="675759" cy="67575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166" y="5428988"/>
              <a:ext cx="680923" cy="680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7029" y="638192"/>
            <a:ext cx="10174515" cy="537466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rgbClr val="305180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What can ACE by cargo overseas do to help?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05977" y="4019611"/>
            <a:ext cx="2547494" cy="2547494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E7412305-A036-4D70-AC4D-FBAA24FE6FD1}"/>
              </a:ext>
            </a:extLst>
          </p:cNvPr>
          <p:cNvSpPr/>
          <p:nvPr/>
        </p:nvSpPr>
        <p:spPr>
          <a:xfrm>
            <a:off x="740227" y="1764776"/>
            <a:ext cx="10043887" cy="1415101"/>
          </a:xfrm>
          <a:prstGeom prst="parallelogram">
            <a:avLst>
              <a:gd name="adj" fmla="val 50151"/>
            </a:avLst>
          </a:prstGeom>
          <a:solidFill>
            <a:srgbClr val="EEEEEE"/>
          </a:solidFill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E7412305-A036-4D70-AC4D-FBAA24FE6FD1}"/>
              </a:ext>
            </a:extLst>
          </p:cNvPr>
          <p:cNvSpPr/>
          <p:nvPr/>
        </p:nvSpPr>
        <p:spPr>
          <a:xfrm>
            <a:off x="1346481" y="1747188"/>
            <a:ext cx="653339" cy="160845"/>
          </a:xfrm>
          <a:prstGeom prst="parallelogram">
            <a:avLst>
              <a:gd name="adj" fmla="val 50151"/>
            </a:avLst>
          </a:prstGeom>
          <a:solidFill>
            <a:srgbClr val="7AD2FC"/>
          </a:solidFill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151" y="2088565"/>
            <a:ext cx="8178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Cargo Overseas has developed an IT solution for UK importers and exporters to efficiently process their customs declarations with HMRC; this solution is our Automated Customs Entry (ACE) dashboard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0172" y="3576236"/>
            <a:ext cx="535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Ace’s interactive dashboard features include: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0501" y="4019611"/>
            <a:ext cx="7156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Instant submission of your customs declarations through our online portal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Simple and timely data capture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Live status of customs declarations updated from HMRC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Notifications of actions required for clearances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Storage of customs documentation for ease of compliance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Searchable custom’s commodity codes database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9E4CBE-42B9-6D44-8F13-DA58574D3EC0}"/>
              </a:ext>
            </a:extLst>
          </p:cNvPr>
          <p:cNvSpPr/>
          <p:nvPr/>
        </p:nvSpPr>
        <p:spPr>
          <a:xfrm>
            <a:off x="0" y="6464461"/>
            <a:ext cx="12192000" cy="787078"/>
          </a:xfrm>
          <a:prstGeom prst="rect">
            <a:avLst/>
          </a:prstGeom>
          <a:solidFill>
            <a:srgbClr val="305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485" y="608156"/>
            <a:ext cx="9768114" cy="45138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3051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does ACE work 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27409" y="1938542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srgbClr val="30518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Data Capture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27409" y="3429223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srgbClr val="30518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ACE Dashboard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27409" y="515540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0" u="none" strike="noStrike" kern="1200" cap="none" spc="0" normalizeH="0" baseline="0" noProof="0" dirty="0">
                <a:ln>
                  <a:noFill/>
                </a:ln>
                <a:solidFill>
                  <a:srgbClr val="30518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HMRC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927409" y="2769317"/>
            <a:ext cx="11102666" cy="0"/>
          </a:xfrm>
          <a:prstGeom prst="line">
            <a:avLst/>
          </a:prstGeom>
          <a:ln>
            <a:solidFill>
              <a:srgbClr val="305180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27409" y="4495499"/>
            <a:ext cx="11102666" cy="0"/>
          </a:xfrm>
          <a:prstGeom prst="line">
            <a:avLst/>
          </a:prstGeom>
          <a:ln>
            <a:solidFill>
              <a:srgbClr val="305180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692400" y="1878309"/>
            <a:ext cx="8870950" cy="3836691"/>
            <a:chOff x="2692400" y="1878309"/>
            <a:chExt cx="8870950" cy="3836691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E7412305-A036-4D70-AC4D-FBAA24FE6FD1}"/>
                </a:ext>
              </a:extLst>
            </p:cNvPr>
            <p:cNvSpPr/>
            <p:nvPr/>
          </p:nvSpPr>
          <p:spPr>
            <a:xfrm>
              <a:off x="2692400" y="1878309"/>
              <a:ext cx="1705897" cy="368010"/>
            </a:xfrm>
            <a:prstGeom prst="parallelogram">
              <a:avLst>
                <a:gd name="adj" fmla="val 50151"/>
              </a:avLst>
            </a:prstGeom>
            <a:solidFill>
              <a:srgbClr val="EEEEEE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E7412305-A036-4D70-AC4D-FBAA24FE6FD1}"/>
                </a:ext>
              </a:extLst>
            </p:cNvPr>
            <p:cNvSpPr/>
            <p:nvPr/>
          </p:nvSpPr>
          <p:spPr>
            <a:xfrm>
              <a:off x="4398297" y="1878309"/>
              <a:ext cx="1705897" cy="368010"/>
            </a:xfrm>
            <a:prstGeom prst="parallelogram">
              <a:avLst>
                <a:gd name="adj" fmla="val 50151"/>
              </a:avLst>
            </a:prstGeom>
            <a:solidFill>
              <a:srgbClr val="EEEEEE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E7412305-A036-4D70-AC4D-FBAA24FE6FD1}"/>
                </a:ext>
              </a:extLst>
            </p:cNvPr>
            <p:cNvSpPr/>
            <p:nvPr/>
          </p:nvSpPr>
          <p:spPr>
            <a:xfrm>
              <a:off x="6152763" y="1878309"/>
              <a:ext cx="2684687" cy="368010"/>
            </a:xfrm>
            <a:prstGeom prst="parallelogram">
              <a:avLst>
                <a:gd name="adj" fmla="val 50151"/>
              </a:avLst>
            </a:prstGeom>
            <a:solidFill>
              <a:srgbClr val="EEEEEE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7412305-A036-4D70-AC4D-FBAA24FE6FD1}"/>
                </a:ext>
              </a:extLst>
            </p:cNvPr>
            <p:cNvSpPr/>
            <p:nvPr/>
          </p:nvSpPr>
          <p:spPr>
            <a:xfrm>
              <a:off x="8837451" y="1878309"/>
              <a:ext cx="2725899" cy="368010"/>
            </a:xfrm>
            <a:prstGeom prst="parallelogram">
              <a:avLst>
                <a:gd name="adj" fmla="val 50151"/>
              </a:avLst>
            </a:prstGeom>
            <a:solidFill>
              <a:srgbClr val="EEEEEE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08767" y="1912501"/>
              <a:ext cx="1271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0518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Smart Form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7907" y="1912501"/>
              <a:ext cx="1271694" cy="28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0518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API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75927" y="1912501"/>
              <a:ext cx="18383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0518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Templates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25936" y="1912501"/>
              <a:ext cx="2237240" cy="28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30518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OCR Existing Documents</a:t>
              </a:r>
            </a:p>
          </p:txBody>
        </p:sp>
        <p:cxnSp>
          <p:nvCxnSpPr>
            <p:cNvPr id="19" name="Elbow Connector 18"/>
            <p:cNvCxnSpPr>
              <a:stCxn id="3" idx="4"/>
            </p:cNvCxnSpPr>
            <p:nvPr/>
          </p:nvCxnSpPr>
          <p:spPr>
            <a:xfrm rot="16200000" flipH="1">
              <a:off x="3994535" y="1797133"/>
              <a:ext cx="1451097" cy="2349470"/>
            </a:xfrm>
            <a:prstGeom prst="bentConnector2">
              <a:avLst/>
            </a:prstGeom>
            <a:ln w="12700"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6" idx="4"/>
            </p:cNvCxnSpPr>
            <p:nvPr/>
          </p:nvCxnSpPr>
          <p:spPr>
            <a:xfrm rot="5400000">
              <a:off x="8580319" y="2080289"/>
              <a:ext cx="1454052" cy="1786113"/>
            </a:xfrm>
            <a:prstGeom prst="bentConnector2">
              <a:avLst/>
            </a:prstGeom>
            <a:ln w="12700"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5" idx="4"/>
            </p:cNvCxnSpPr>
            <p:nvPr/>
          </p:nvCxnSpPr>
          <p:spPr>
            <a:xfrm>
              <a:off x="7495108" y="2246319"/>
              <a:ext cx="0" cy="558206"/>
            </a:xfrm>
            <a:prstGeom prst="straightConnector1">
              <a:avLst/>
            </a:prstGeom>
            <a:ln w="12700"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4" idx="4"/>
            </p:cNvCxnSpPr>
            <p:nvPr/>
          </p:nvCxnSpPr>
          <p:spPr>
            <a:xfrm rot="16200000" flipH="1">
              <a:off x="5046840" y="2450725"/>
              <a:ext cx="1021844" cy="613033"/>
            </a:xfrm>
            <a:prstGeom prst="bentConnector3">
              <a:avLst>
                <a:gd name="adj1" fmla="val 100099"/>
              </a:avLst>
            </a:prstGeom>
            <a:ln w="12700"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EFA76E8-AC9A-40B6-A172-27C6E7BFA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217" y="2760912"/>
              <a:ext cx="3279314" cy="1740220"/>
            </a:xfrm>
            <a:prstGeom prst="rect">
              <a:avLst/>
            </a:prstGeom>
            <a:effectLst>
              <a:outerShdw blurRad="190500" dist="38100" dir="2700000" sx="102000" sy="102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648" y="2997883"/>
              <a:ext cx="2216450" cy="113332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/>
            <a:srcRect t="14213" b="19158"/>
            <a:stretch/>
          </p:blipFill>
          <p:spPr>
            <a:xfrm>
              <a:off x="6096000" y="4899660"/>
              <a:ext cx="2052638" cy="8153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51" name="Straight Arrow Connector 50"/>
            <p:cNvCxnSpPr/>
            <p:nvPr/>
          </p:nvCxnSpPr>
          <p:spPr>
            <a:xfrm>
              <a:off x="7360920" y="4324562"/>
              <a:ext cx="0" cy="534364"/>
            </a:xfrm>
            <a:prstGeom prst="straightConnector1">
              <a:avLst/>
            </a:prstGeom>
            <a:ln w="12700"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6865620" y="4358640"/>
              <a:ext cx="0" cy="541020"/>
            </a:xfrm>
            <a:prstGeom prst="straightConnector1">
              <a:avLst/>
            </a:prstGeom>
            <a:ln w="12700"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8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" y="575499"/>
            <a:ext cx="5067300" cy="65640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3051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Dashboard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694480" y="989634"/>
            <a:ext cx="11580471" cy="5555849"/>
            <a:chOff x="1499159" y="960902"/>
            <a:chExt cx="9883336" cy="50161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3202" y="2032000"/>
              <a:ext cx="6090298" cy="311557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91520" y="2200275"/>
              <a:ext cx="4753790" cy="2619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168" y="2200274"/>
              <a:ext cx="4753794" cy="2430721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 flipV="1">
              <a:off x="4382573" y="1569345"/>
              <a:ext cx="0" cy="1240193"/>
            </a:xfrm>
            <a:prstGeom prst="straightConnector1">
              <a:avLst/>
            </a:prstGeom>
            <a:ln w="12700"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600797" y="1288822"/>
              <a:ext cx="15840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518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Simple Data Capture</a:t>
              </a:r>
            </a:p>
          </p:txBody>
        </p:sp>
        <p:cxnSp>
          <p:nvCxnSpPr>
            <p:cNvPr id="33" name="Straight Arrow Connector 32"/>
            <p:cNvCxnSpPr>
              <a:endCxn id="34" idx="2"/>
            </p:cNvCxnSpPr>
            <p:nvPr/>
          </p:nvCxnSpPr>
          <p:spPr>
            <a:xfrm flipH="1" flipV="1">
              <a:off x="5969288" y="1237901"/>
              <a:ext cx="4332" cy="1444852"/>
            </a:xfrm>
            <a:prstGeom prst="straightConnector1">
              <a:avLst/>
            </a:prstGeom>
            <a:ln w="12700"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65221" y="960902"/>
              <a:ext cx="1608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518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Live status summary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73354" y="1294788"/>
              <a:ext cx="21435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518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Required action notifications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136367" y="2890450"/>
              <a:ext cx="8755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518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BI Metrics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99159" y="3381260"/>
              <a:ext cx="1289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518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Fully searchable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2830129" y="3552534"/>
              <a:ext cx="888355" cy="1"/>
            </a:xfrm>
            <a:prstGeom prst="straightConnector1">
              <a:avLst/>
            </a:prstGeom>
            <a:ln w="12700"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499159" y="4384908"/>
              <a:ext cx="13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518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List your custom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518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declarations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30518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2830129" y="4556182"/>
              <a:ext cx="888355" cy="1"/>
            </a:xfrm>
            <a:prstGeom prst="straightConnector1">
              <a:avLst/>
            </a:prstGeom>
            <a:ln w="12700"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9136367" y="3886365"/>
              <a:ext cx="150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518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Associated custom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518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documents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30518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59835" y="5296223"/>
              <a:ext cx="9284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518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Live status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30518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6309998" y="4630995"/>
              <a:ext cx="0" cy="1058420"/>
            </a:xfrm>
            <a:prstGeom prst="straightConnector1">
              <a:avLst/>
            </a:prstGeom>
            <a:ln w="12700"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576895" y="5700041"/>
              <a:ext cx="1503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518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Traffic light system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30518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36367" y="5325089"/>
              <a:ext cx="2246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0518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Customs declaration numbers</a:t>
              </a: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30518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cxnSp>
          <p:nvCxnSpPr>
            <p:cNvPr id="55" name="Elbow Connector 54"/>
            <p:cNvCxnSpPr/>
            <p:nvPr/>
          </p:nvCxnSpPr>
          <p:spPr>
            <a:xfrm rot="5400000" flipH="1" flipV="1">
              <a:off x="5946950" y="1856350"/>
              <a:ext cx="1255432" cy="397375"/>
            </a:xfrm>
            <a:prstGeom prst="bentConnector3">
              <a:avLst>
                <a:gd name="adj1" fmla="val 99885"/>
              </a:avLst>
            </a:prstGeom>
            <a:ln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813062" y="3009900"/>
              <a:ext cx="1323305" cy="19050"/>
            </a:xfrm>
            <a:prstGeom prst="straightConnector1">
              <a:avLst/>
            </a:prstGeom>
            <a:ln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43" idx="1"/>
            </p:cNvCxnSpPr>
            <p:nvPr/>
          </p:nvCxnSpPr>
          <p:spPr>
            <a:xfrm>
              <a:off x="8190271" y="4117198"/>
              <a:ext cx="946096" cy="0"/>
            </a:xfrm>
            <a:prstGeom prst="straightConnector1">
              <a:avLst/>
            </a:prstGeom>
            <a:ln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endCxn id="50" idx="1"/>
            </p:cNvCxnSpPr>
            <p:nvPr/>
          </p:nvCxnSpPr>
          <p:spPr>
            <a:xfrm>
              <a:off x="6951406" y="4615740"/>
              <a:ext cx="2184961" cy="847849"/>
            </a:xfrm>
            <a:prstGeom prst="bentConnector3">
              <a:avLst>
                <a:gd name="adj1" fmla="val -400"/>
              </a:avLst>
            </a:prstGeom>
            <a:ln w="12700"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>
              <a:endCxn id="46" idx="3"/>
            </p:cNvCxnSpPr>
            <p:nvPr/>
          </p:nvCxnSpPr>
          <p:spPr>
            <a:xfrm rot="10800000" flipV="1">
              <a:off x="2788294" y="4610495"/>
              <a:ext cx="2995762" cy="824227"/>
            </a:xfrm>
            <a:prstGeom prst="bentConnector3">
              <a:avLst>
                <a:gd name="adj1" fmla="val 82"/>
              </a:avLst>
            </a:prstGeom>
            <a:ln w="12700">
              <a:solidFill>
                <a:srgbClr val="3051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7">
            <a:extLst>
              <a:ext uri="{FF2B5EF4-FFF2-40B4-BE49-F238E27FC236}">
                <a16:creationId xmlns:a16="http://schemas.microsoft.com/office/drawing/2014/main" id="{22146619-1776-4913-81F0-6937F9604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10" y="4521663"/>
            <a:ext cx="1426058" cy="110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" y="550098"/>
            <a:ext cx="6769100" cy="7667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3051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data capture methods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E7412305-A036-4D70-AC4D-FBAA24FE6FD1}"/>
              </a:ext>
            </a:extLst>
          </p:cNvPr>
          <p:cNvSpPr/>
          <p:nvPr/>
        </p:nvSpPr>
        <p:spPr>
          <a:xfrm>
            <a:off x="655698" y="1650644"/>
            <a:ext cx="7675502" cy="2282268"/>
          </a:xfrm>
          <a:prstGeom prst="parallelogram">
            <a:avLst>
              <a:gd name="adj" fmla="val 50151"/>
            </a:avLst>
          </a:prstGeom>
          <a:solidFill>
            <a:srgbClr val="EEEEEE"/>
          </a:solidFill>
          <a:ln>
            <a:noFill/>
          </a:ln>
          <a:effectLst>
            <a:outerShdw blurRad="127000" dist="38100" dir="27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E7412305-A036-4D70-AC4D-FBAA24FE6FD1}"/>
              </a:ext>
            </a:extLst>
          </p:cNvPr>
          <p:cNvSpPr/>
          <p:nvPr/>
        </p:nvSpPr>
        <p:spPr>
          <a:xfrm>
            <a:off x="1765659" y="1650643"/>
            <a:ext cx="653339" cy="160845"/>
          </a:xfrm>
          <a:prstGeom prst="parallelogram">
            <a:avLst>
              <a:gd name="adj" fmla="val 50151"/>
            </a:avLst>
          </a:prstGeom>
          <a:solidFill>
            <a:srgbClr val="7AD2FC"/>
          </a:solidFill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0712" y="1901436"/>
            <a:ext cx="544310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</a:rPr>
              <a:t>Four time saving options:</a:t>
            </a:r>
          </a:p>
          <a:p>
            <a:pPr>
              <a:spcBef>
                <a:spcPts val="600"/>
              </a:spcBef>
            </a:pP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Smart form data entry</a:t>
            </a:r>
          </a:p>
          <a:p>
            <a:pPr>
              <a:spcBef>
                <a:spcPts val="600"/>
              </a:spcBef>
            </a:pP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Templates retain data for regular suppliers/customers</a:t>
            </a:r>
          </a:p>
          <a:p>
            <a:pPr>
              <a:spcBef>
                <a:spcPts val="600"/>
              </a:spcBef>
            </a:pP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OCR data capture from your documentation</a:t>
            </a:r>
          </a:p>
          <a:p>
            <a:pPr>
              <a:spcBef>
                <a:spcPts val="600"/>
              </a:spcBef>
            </a:pP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API directly from your ERP into the </a:t>
            </a:r>
            <a:r>
              <a:rPr lang="en-IN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dashboard</a:t>
            </a:r>
          </a:p>
          <a:p>
            <a:pPr>
              <a:spcBef>
                <a:spcPts val="600"/>
              </a:spcBef>
            </a:pPr>
            <a:r>
              <a:rPr lang="en-IN" sz="16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Instant / Simple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435" y="4106609"/>
            <a:ext cx="2909378" cy="1728450"/>
          </a:xfrm>
          <a:prstGeom prst="rect">
            <a:avLst/>
          </a:prstGeom>
          <a:effectLst>
            <a:outerShdw blurRad="254000" dist="1270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757" y="2936383"/>
            <a:ext cx="1390531" cy="1929148"/>
          </a:xfrm>
          <a:prstGeom prst="rect">
            <a:avLst/>
          </a:prstGeom>
          <a:effectLst>
            <a:outerShdw blurRad="254000" dist="1270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49" y="5103947"/>
            <a:ext cx="2314990" cy="1174263"/>
          </a:xfrm>
          <a:prstGeom prst="rect">
            <a:avLst/>
          </a:prstGeom>
          <a:effectLst>
            <a:outerShdw blurRad="254000" dist="1270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528" y="1650643"/>
            <a:ext cx="2314990" cy="907987"/>
          </a:xfrm>
          <a:prstGeom prst="rect">
            <a:avLst/>
          </a:prstGeom>
          <a:effectLst>
            <a:outerShdw blurRad="254000" dist="127000" dir="2700000" algn="tl" rotWithShape="0">
              <a:prstClr val="black">
                <a:alpha val="24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48" y="4110835"/>
            <a:ext cx="2314990" cy="1083254"/>
          </a:xfrm>
          <a:prstGeom prst="rect">
            <a:avLst/>
          </a:prstGeom>
          <a:effectLst>
            <a:outerShdw blurRad="254000" dist="127000" dir="2700000" algn="tl" rotWithShape="0">
              <a:prstClr val="black">
                <a:alpha val="24000"/>
              </a:prstClr>
            </a:outerShdw>
          </a:effectLst>
        </p:spPr>
      </p:pic>
      <p:sp>
        <p:nvSpPr>
          <p:cNvPr id="19" name="Chevron 18"/>
          <p:cNvSpPr/>
          <p:nvPr/>
        </p:nvSpPr>
        <p:spPr>
          <a:xfrm>
            <a:off x="2456628" y="2000549"/>
            <a:ext cx="131422" cy="148380"/>
          </a:xfrm>
          <a:prstGeom prst="chevron">
            <a:avLst>
              <a:gd name="adj" fmla="val 56344"/>
            </a:avLst>
          </a:prstGeom>
          <a:solidFill>
            <a:srgbClr val="3051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456628" y="2315854"/>
            <a:ext cx="131422" cy="148380"/>
          </a:xfrm>
          <a:prstGeom prst="chevron">
            <a:avLst>
              <a:gd name="adj" fmla="val 56344"/>
            </a:avLst>
          </a:prstGeom>
          <a:solidFill>
            <a:srgbClr val="3051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2456628" y="2633961"/>
            <a:ext cx="131422" cy="148380"/>
          </a:xfrm>
          <a:prstGeom prst="chevron">
            <a:avLst>
              <a:gd name="adj" fmla="val 56344"/>
            </a:avLst>
          </a:prstGeom>
          <a:solidFill>
            <a:srgbClr val="3051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2456628" y="2949266"/>
            <a:ext cx="131422" cy="148380"/>
          </a:xfrm>
          <a:prstGeom prst="chevron">
            <a:avLst>
              <a:gd name="adj" fmla="val 56344"/>
            </a:avLst>
          </a:prstGeom>
          <a:solidFill>
            <a:srgbClr val="3051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2456628" y="3291186"/>
            <a:ext cx="131422" cy="148380"/>
          </a:xfrm>
          <a:prstGeom prst="chevron">
            <a:avLst>
              <a:gd name="adj" fmla="val 56344"/>
            </a:avLst>
          </a:prstGeom>
          <a:solidFill>
            <a:srgbClr val="3051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2456628" y="3606491"/>
            <a:ext cx="131422" cy="148380"/>
          </a:xfrm>
          <a:prstGeom prst="chevron">
            <a:avLst>
              <a:gd name="adj" fmla="val 56344"/>
            </a:avLst>
          </a:prstGeom>
          <a:solidFill>
            <a:srgbClr val="3051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AD450-262C-4D2D-90E8-EEDA774575FC}"/>
              </a:ext>
            </a:extLst>
          </p:cNvPr>
          <p:cNvSpPr txBox="1"/>
          <p:nvPr/>
        </p:nvSpPr>
        <p:spPr>
          <a:xfrm>
            <a:off x="8845952" y="2624396"/>
            <a:ext cx="2026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OCR reads your commercial invoice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EEC34-ACC5-42F8-8584-C23256B98DF7}"/>
              </a:ext>
            </a:extLst>
          </p:cNvPr>
          <p:cNvSpPr txBox="1"/>
          <p:nvPr/>
        </p:nvSpPr>
        <p:spPr>
          <a:xfrm>
            <a:off x="2674873" y="4272208"/>
            <a:ext cx="1885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Intuitive and simple smart form, including worldwide address look up</a:t>
            </a:r>
          </a:p>
        </p:txBody>
      </p:sp>
      <p:pic>
        <p:nvPicPr>
          <p:cNvPr id="2051" name="Picture 14">
            <a:extLst>
              <a:ext uri="{FF2B5EF4-FFF2-40B4-BE49-F238E27FC236}">
                <a16:creationId xmlns:a16="http://schemas.microsoft.com/office/drawing/2014/main" id="{C9F5945B-F673-4B24-9916-0EB5BF486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85" y="5190398"/>
            <a:ext cx="2320746" cy="108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7FD541-32AC-493D-90D5-9BB0CF9A05AE}"/>
              </a:ext>
            </a:extLst>
          </p:cNvPr>
          <p:cNvSpPr txBox="1"/>
          <p:nvPr/>
        </p:nvSpPr>
        <p:spPr>
          <a:xfrm>
            <a:off x="5421822" y="5885645"/>
            <a:ext cx="2909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Customs commodity code lookup functionality</a:t>
            </a:r>
          </a:p>
        </p:txBody>
      </p:sp>
      <p:pic>
        <p:nvPicPr>
          <p:cNvPr id="2052" name="Picture 15">
            <a:extLst>
              <a:ext uri="{FF2B5EF4-FFF2-40B4-BE49-F238E27FC236}">
                <a16:creationId xmlns:a16="http://schemas.microsoft.com/office/drawing/2014/main" id="{4A02BDAF-F2A4-43F0-81D2-F83EFA0D5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717" y="4972080"/>
            <a:ext cx="2730226" cy="115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3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" y="613598"/>
            <a:ext cx="4833938" cy="766763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b="1" dirty="0">
                <a:solidFill>
                  <a:srgbClr val="3051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API direct from your ERP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192" y="2396731"/>
            <a:ext cx="4749610" cy="2683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4305" y="2938146"/>
            <a:ext cx="42366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2F4F7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Public API for receiving customs entries directly into the ace portal</a:t>
            </a:r>
            <a:br>
              <a:rPr lang="en-IN" sz="1400" dirty="0">
                <a:solidFill>
                  <a:srgbClr val="2F4F7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endParaRPr lang="en-IN" sz="1400" dirty="0">
              <a:solidFill>
                <a:srgbClr val="2F4F7D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r>
              <a:rPr lang="en-IN" sz="1400" dirty="0">
                <a:solidFill>
                  <a:srgbClr val="2F4F7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Full documentation and example calls located at </a:t>
            </a:r>
            <a:r>
              <a:rPr lang="en-IN" sz="1400" dirty="0" err="1">
                <a:solidFill>
                  <a:srgbClr val="2F4F7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ace.forwarding.digital</a:t>
            </a:r>
            <a:r>
              <a:rPr lang="en-IN" sz="1400" dirty="0">
                <a:solidFill>
                  <a:srgbClr val="2F4F7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/developer docs.</a:t>
            </a:r>
            <a:br>
              <a:rPr lang="en-IN" sz="1400" dirty="0">
                <a:solidFill>
                  <a:srgbClr val="2F4F7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endParaRPr lang="en-IN" sz="1400" dirty="0">
              <a:solidFill>
                <a:srgbClr val="2F4F7D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r>
              <a:rPr lang="en-IN" sz="1400" dirty="0">
                <a:solidFill>
                  <a:srgbClr val="2F4F7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Test API keys are available on request</a:t>
            </a:r>
          </a:p>
        </p:txBody>
      </p:sp>
      <p:sp>
        <p:nvSpPr>
          <p:cNvPr id="5" name="Chevron 4"/>
          <p:cNvSpPr/>
          <p:nvPr/>
        </p:nvSpPr>
        <p:spPr>
          <a:xfrm>
            <a:off x="775312" y="3020851"/>
            <a:ext cx="131422" cy="148380"/>
          </a:xfrm>
          <a:prstGeom prst="chevron">
            <a:avLst>
              <a:gd name="adj" fmla="val 56344"/>
            </a:avLst>
          </a:prstGeom>
          <a:solidFill>
            <a:srgbClr val="3051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775312" y="3668551"/>
            <a:ext cx="131422" cy="148380"/>
          </a:xfrm>
          <a:prstGeom prst="chevron">
            <a:avLst>
              <a:gd name="adj" fmla="val 56344"/>
            </a:avLst>
          </a:prstGeom>
          <a:solidFill>
            <a:srgbClr val="3051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75312" y="4297201"/>
            <a:ext cx="131422" cy="148380"/>
          </a:xfrm>
          <a:prstGeom prst="chevron">
            <a:avLst>
              <a:gd name="adj" fmla="val 56344"/>
            </a:avLst>
          </a:prstGeom>
          <a:solidFill>
            <a:srgbClr val="3051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" y="619566"/>
            <a:ext cx="4833938" cy="7667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F4F7D"/>
                </a:solidFill>
              </a:rPr>
              <a:t>WHY US?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7700" y="1955227"/>
            <a:ext cx="3257550" cy="3257549"/>
            <a:chOff x="4457700" y="2271908"/>
            <a:chExt cx="3257550" cy="3257549"/>
          </a:xfrm>
        </p:grpSpPr>
        <p:sp>
          <p:nvSpPr>
            <p:cNvPr id="4" name="Oval 3"/>
            <p:cNvSpPr/>
            <p:nvPr/>
          </p:nvSpPr>
          <p:spPr>
            <a:xfrm>
              <a:off x="5088993" y="2913904"/>
              <a:ext cx="1997603" cy="19923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10"/>
            <p:cNvSpPr>
              <a:spLocks noEditPoints="1"/>
            </p:cNvSpPr>
            <p:nvPr/>
          </p:nvSpPr>
          <p:spPr bwMode="auto">
            <a:xfrm>
              <a:off x="5159014" y="2973223"/>
              <a:ext cx="1872051" cy="1872050"/>
            </a:xfrm>
            <a:custGeom>
              <a:avLst/>
              <a:gdLst>
                <a:gd name="T0" fmla="*/ 930 w 1996"/>
                <a:gd name="T1" fmla="*/ 1945 h 1996"/>
                <a:gd name="T2" fmla="*/ 1069 w 1996"/>
                <a:gd name="T3" fmla="*/ 1993 h 1996"/>
                <a:gd name="T4" fmla="*/ 1069 w 1996"/>
                <a:gd name="T5" fmla="*/ 1993 h 1996"/>
                <a:gd name="T6" fmla="*/ 866 w 1996"/>
                <a:gd name="T7" fmla="*/ 1938 h 1996"/>
                <a:gd name="T8" fmla="*/ 1268 w 1996"/>
                <a:gd name="T9" fmla="*/ 1909 h 1996"/>
                <a:gd name="T10" fmla="*/ 650 w 1996"/>
                <a:gd name="T11" fmla="*/ 1934 h 1996"/>
                <a:gd name="T12" fmla="*/ 1346 w 1996"/>
                <a:gd name="T13" fmla="*/ 1933 h 1996"/>
                <a:gd name="T14" fmla="*/ 1346 w 1996"/>
                <a:gd name="T15" fmla="*/ 1933 h 1996"/>
                <a:gd name="T16" fmla="*/ 607 w 1996"/>
                <a:gd name="T17" fmla="*/ 1864 h 1996"/>
                <a:gd name="T18" fmla="*/ 1513 w 1996"/>
                <a:gd name="T19" fmla="*/ 1796 h 1996"/>
                <a:gd name="T20" fmla="*/ 401 w 1996"/>
                <a:gd name="T21" fmla="*/ 1798 h 1996"/>
                <a:gd name="T22" fmla="*/ 1595 w 1996"/>
                <a:gd name="T23" fmla="*/ 1798 h 1996"/>
                <a:gd name="T24" fmla="*/ 1595 w 1996"/>
                <a:gd name="T25" fmla="*/ 1798 h 1996"/>
                <a:gd name="T26" fmla="*/ 379 w 1996"/>
                <a:gd name="T27" fmla="*/ 1718 h 1996"/>
                <a:gd name="T28" fmla="*/ 1716 w 1996"/>
                <a:gd name="T29" fmla="*/ 1619 h 1996"/>
                <a:gd name="T30" fmla="*/ 200 w 1996"/>
                <a:gd name="T31" fmla="*/ 1597 h 1996"/>
                <a:gd name="T32" fmla="*/ 1796 w 1996"/>
                <a:gd name="T33" fmla="*/ 1598 h 1996"/>
                <a:gd name="T34" fmla="*/ 1796 w 1996"/>
                <a:gd name="T35" fmla="*/ 1598 h 1996"/>
                <a:gd name="T36" fmla="*/ 202 w 1996"/>
                <a:gd name="T37" fmla="*/ 1516 h 1996"/>
                <a:gd name="T38" fmla="*/ 1862 w 1996"/>
                <a:gd name="T39" fmla="*/ 1392 h 1996"/>
                <a:gd name="T40" fmla="*/ 64 w 1996"/>
                <a:gd name="T41" fmla="*/ 1349 h 1996"/>
                <a:gd name="T42" fmla="*/ 1932 w 1996"/>
                <a:gd name="T43" fmla="*/ 1349 h 1996"/>
                <a:gd name="T44" fmla="*/ 1932 w 1996"/>
                <a:gd name="T45" fmla="*/ 1349 h 1996"/>
                <a:gd name="T46" fmla="*/ 88 w 1996"/>
                <a:gd name="T47" fmla="*/ 1271 h 1996"/>
                <a:gd name="T48" fmla="*/ 1938 w 1996"/>
                <a:gd name="T49" fmla="*/ 1133 h 1996"/>
                <a:gd name="T50" fmla="*/ 3 w 1996"/>
                <a:gd name="T51" fmla="*/ 1072 h 1996"/>
                <a:gd name="T52" fmla="*/ 1993 w 1996"/>
                <a:gd name="T53" fmla="*/ 1072 h 1996"/>
                <a:gd name="T54" fmla="*/ 1996 w 1996"/>
                <a:gd name="T55" fmla="*/ 985 h 1996"/>
                <a:gd name="T56" fmla="*/ 0 w 1996"/>
                <a:gd name="T57" fmla="*/ 998 h 1996"/>
                <a:gd name="T58" fmla="*/ 48 w 1996"/>
                <a:gd name="T59" fmla="*/ 1004 h 1996"/>
                <a:gd name="T60" fmla="*/ 1984 w 1996"/>
                <a:gd name="T61" fmla="*/ 843 h 1996"/>
                <a:gd name="T62" fmla="*/ 9 w 1996"/>
                <a:gd name="T63" fmla="*/ 863 h 1996"/>
                <a:gd name="T64" fmla="*/ 1924 w 1996"/>
                <a:gd name="T65" fmla="*/ 787 h 1996"/>
                <a:gd name="T66" fmla="*/ 1924 w 1996"/>
                <a:gd name="T67" fmla="*/ 787 h 1996"/>
                <a:gd name="T68" fmla="*/ 107 w 1996"/>
                <a:gd name="T69" fmla="*/ 670 h 1996"/>
                <a:gd name="T70" fmla="*/ 1901 w 1996"/>
                <a:gd name="T71" fmla="*/ 572 h 1996"/>
                <a:gd name="T72" fmla="*/ 87 w 1996"/>
                <a:gd name="T73" fmla="*/ 590 h 1996"/>
                <a:gd name="T74" fmla="*/ 1828 w 1996"/>
                <a:gd name="T75" fmla="*/ 536 h 1996"/>
                <a:gd name="T76" fmla="*/ 1828 w 1996"/>
                <a:gd name="T77" fmla="*/ 536 h 1996"/>
                <a:gd name="T78" fmla="*/ 235 w 1996"/>
                <a:gd name="T79" fmla="*/ 432 h 1996"/>
                <a:gd name="T80" fmla="*/ 1745 w 1996"/>
                <a:gd name="T81" fmla="*/ 336 h 1996"/>
                <a:gd name="T82" fmla="*/ 239 w 1996"/>
                <a:gd name="T83" fmla="*/ 350 h 1996"/>
                <a:gd name="T84" fmla="*/ 1664 w 1996"/>
                <a:gd name="T85" fmla="*/ 321 h 1996"/>
                <a:gd name="T86" fmla="*/ 1664 w 1996"/>
                <a:gd name="T87" fmla="*/ 321 h 1996"/>
                <a:gd name="T88" fmla="*/ 425 w 1996"/>
                <a:gd name="T89" fmla="*/ 241 h 1996"/>
                <a:gd name="T90" fmla="*/ 1528 w 1996"/>
                <a:gd name="T91" fmla="*/ 153 h 1996"/>
                <a:gd name="T92" fmla="*/ 451 w 1996"/>
                <a:gd name="T93" fmla="*/ 163 h 1996"/>
                <a:gd name="T94" fmla="*/ 1447 w 1996"/>
                <a:gd name="T95" fmla="*/ 161 h 1996"/>
                <a:gd name="T96" fmla="*/ 1447 w 1996"/>
                <a:gd name="T97" fmla="*/ 161 h 1996"/>
                <a:gd name="T98" fmla="*/ 661 w 1996"/>
                <a:gd name="T99" fmla="*/ 110 h 1996"/>
                <a:gd name="T100" fmla="*/ 1269 w 1996"/>
                <a:gd name="T101" fmla="*/ 37 h 1996"/>
                <a:gd name="T102" fmla="*/ 708 w 1996"/>
                <a:gd name="T103" fmla="*/ 43 h 1996"/>
                <a:gd name="T104" fmla="*/ 1193 w 1996"/>
                <a:gd name="T105" fmla="*/ 69 h 1996"/>
                <a:gd name="T106" fmla="*/ 1193 w 1996"/>
                <a:gd name="T107" fmla="*/ 69 h 1996"/>
                <a:gd name="T108" fmla="*/ 924 w 1996"/>
                <a:gd name="T109" fmla="*/ 51 h 1996"/>
                <a:gd name="T110" fmla="*/ 989 w 1996"/>
                <a:gd name="T111" fmla="*/ 48 h 1996"/>
                <a:gd name="T112" fmla="*/ 1059 w 1996"/>
                <a:gd name="T113" fmla="*/ 50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96" h="1996">
                  <a:moveTo>
                    <a:pt x="1001" y="1996"/>
                  </a:moveTo>
                  <a:cubicBezTo>
                    <a:pt x="998" y="1996"/>
                    <a:pt x="998" y="1996"/>
                    <a:pt x="998" y="1996"/>
                  </a:cubicBezTo>
                  <a:cubicBezTo>
                    <a:pt x="974" y="1996"/>
                    <a:pt x="950" y="1995"/>
                    <a:pt x="927" y="1993"/>
                  </a:cubicBezTo>
                  <a:cubicBezTo>
                    <a:pt x="930" y="1945"/>
                    <a:pt x="930" y="1945"/>
                    <a:pt x="930" y="1945"/>
                  </a:cubicBezTo>
                  <a:cubicBezTo>
                    <a:pt x="953" y="1947"/>
                    <a:pt x="975" y="1948"/>
                    <a:pt x="998" y="1948"/>
                  </a:cubicBezTo>
                  <a:cubicBezTo>
                    <a:pt x="1001" y="1948"/>
                    <a:pt x="1001" y="1948"/>
                    <a:pt x="1001" y="1948"/>
                  </a:cubicBezTo>
                  <a:lnTo>
                    <a:pt x="1001" y="1996"/>
                  </a:lnTo>
                  <a:close/>
                  <a:moveTo>
                    <a:pt x="1069" y="1993"/>
                  </a:moveTo>
                  <a:cubicBezTo>
                    <a:pt x="1066" y="1945"/>
                    <a:pt x="1066" y="1945"/>
                    <a:pt x="1066" y="1945"/>
                  </a:cubicBezTo>
                  <a:cubicBezTo>
                    <a:pt x="1089" y="1944"/>
                    <a:pt x="1113" y="1941"/>
                    <a:pt x="1136" y="1938"/>
                  </a:cubicBezTo>
                  <a:cubicBezTo>
                    <a:pt x="1143" y="1985"/>
                    <a:pt x="1143" y="1985"/>
                    <a:pt x="1143" y="1985"/>
                  </a:cubicBezTo>
                  <a:cubicBezTo>
                    <a:pt x="1119" y="1989"/>
                    <a:pt x="1094" y="1992"/>
                    <a:pt x="1069" y="1993"/>
                  </a:cubicBezTo>
                  <a:close/>
                  <a:moveTo>
                    <a:pt x="860" y="1986"/>
                  </a:moveTo>
                  <a:cubicBezTo>
                    <a:pt x="835" y="1983"/>
                    <a:pt x="810" y="1979"/>
                    <a:pt x="786" y="1973"/>
                  </a:cubicBezTo>
                  <a:cubicBezTo>
                    <a:pt x="797" y="1926"/>
                    <a:pt x="797" y="1926"/>
                    <a:pt x="797" y="1926"/>
                  </a:cubicBezTo>
                  <a:cubicBezTo>
                    <a:pt x="820" y="1931"/>
                    <a:pt x="843" y="1935"/>
                    <a:pt x="866" y="1938"/>
                  </a:cubicBezTo>
                  <a:lnTo>
                    <a:pt x="860" y="1986"/>
                  </a:lnTo>
                  <a:close/>
                  <a:moveTo>
                    <a:pt x="1210" y="1973"/>
                  </a:moveTo>
                  <a:cubicBezTo>
                    <a:pt x="1200" y="1926"/>
                    <a:pt x="1200" y="1926"/>
                    <a:pt x="1200" y="1926"/>
                  </a:cubicBezTo>
                  <a:cubicBezTo>
                    <a:pt x="1223" y="1921"/>
                    <a:pt x="1246" y="1915"/>
                    <a:pt x="1268" y="1909"/>
                  </a:cubicBezTo>
                  <a:cubicBezTo>
                    <a:pt x="1282" y="1955"/>
                    <a:pt x="1282" y="1955"/>
                    <a:pt x="1282" y="1955"/>
                  </a:cubicBezTo>
                  <a:cubicBezTo>
                    <a:pt x="1258" y="1962"/>
                    <a:pt x="1234" y="1968"/>
                    <a:pt x="1210" y="1973"/>
                  </a:cubicBezTo>
                  <a:close/>
                  <a:moveTo>
                    <a:pt x="721" y="1957"/>
                  </a:moveTo>
                  <a:cubicBezTo>
                    <a:pt x="697" y="1950"/>
                    <a:pt x="673" y="1942"/>
                    <a:pt x="650" y="1934"/>
                  </a:cubicBezTo>
                  <a:cubicBezTo>
                    <a:pt x="667" y="1888"/>
                    <a:pt x="667" y="1888"/>
                    <a:pt x="667" y="1888"/>
                  </a:cubicBezTo>
                  <a:cubicBezTo>
                    <a:pt x="689" y="1896"/>
                    <a:pt x="711" y="1904"/>
                    <a:pt x="734" y="1910"/>
                  </a:cubicBezTo>
                  <a:lnTo>
                    <a:pt x="721" y="1957"/>
                  </a:lnTo>
                  <a:close/>
                  <a:moveTo>
                    <a:pt x="1346" y="1933"/>
                  </a:moveTo>
                  <a:cubicBezTo>
                    <a:pt x="1329" y="1888"/>
                    <a:pt x="1329" y="1888"/>
                    <a:pt x="1329" y="1888"/>
                  </a:cubicBezTo>
                  <a:cubicBezTo>
                    <a:pt x="1351" y="1880"/>
                    <a:pt x="1373" y="1871"/>
                    <a:pt x="1395" y="1861"/>
                  </a:cubicBezTo>
                  <a:cubicBezTo>
                    <a:pt x="1415" y="1905"/>
                    <a:pt x="1415" y="1905"/>
                    <a:pt x="1415" y="1905"/>
                  </a:cubicBezTo>
                  <a:cubicBezTo>
                    <a:pt x="1392" y="1915"/>
                    <a:pt x="1369" y="1925"/>
                    <a:pt x="1346" y="1933"/>
                  </a:cubicBezTo>
                  <a:close/>
                  <a:moveTo>
                    <a:pt x="587" y="1908"/>
                  </a:moveTo>
                  <a:cubicBezTo>
                    <a:pt x="565" y="1898"/>
                    <a:pt x="542" y="1886"/>
                    <a:pt x="521" y="1874"/>
                  </a:cubicBezTo>
                  <a:cubicBezTo>
                    <a:pt x="544" y="1832"/>
                    <a:pt x="544" y="1832"/>
                    <a:pt x="544" y="1832"/>
                  </a:cubicBezTo>
                  <a:cubicBezTo>
                    <a:pt x="564" y="1843"/>
                    <a:pt x="586" y="1854"/>
                    <a:pt x="607" y="1864"/>
                  </a:cubicBezTo>
                  <a:lnTo>
                    <a:pt x="587" y="1908"/>
                  </a:lnTo>
                  <a:close/>
                  <a:moveTo>
                    <a:pt x="1475" y="1875"/>
                  </a:moveTo>
                  <a:cubicBezTo>
                    <a:pt x="1452" y="1832"/>
                    <a:pt x="1452" y="1832"/>
                    <a:pt x="1452" y="1832"/>
                  </a:cubicBezTo>
                  <a:cubicBezTo>
                    <a:pt x="1473" y="1821"/>
                    <a:pt x="1493" y="1809"/>
                    <a:pt x="1513" y="1796"/>
                  </a:cubicBezTo>
                  <a:cubicBezTo>
                    <a:pt x="1539" y="1837"/>
                    <a:pt x="1539" y="1837"/>
                    <a:pt x="1539" y="1837"/>
                  </a:cubicBezTo>
                  <a:cubicBezTo>
                    <a:pt x="1519" y="1850"/>
                    <a:pt x="1497" y="1863"/>
                    <a:pt x="1475" y="1875"/>
                  </a:cubicBezTo>
                  <a:close/>
                  <a:moveTo>
                    <a:pt x="462" y="1840"/>
                  </a:moveTo>
                  <a:cubicBezTo>
                    <a:pt x="441" y="1827"/>
                    <a:pt x="421" y="1813"/>
                    <a:pt x="401" y="1798"/>
                  </a:cubicBezTo>
                  <a:cubicBezTo>
                    <a:pt x="430" y="1759"/>
                    <a:pt x="430" y="1759"/>
                    <a:pt x="430" y="1759"/>
                  </a:cubicBezTo>
                  <a:cubicBezTo>
                    <a:pt x="449" y="1773"/>
                    <a:pt x="468" y="1787"/>
                    <a:pt x="488" y="1799"/>
                  </a:cubicBezTo>
                  <a:lnTo>
                    <a:pt x="462" y="1840"/>
                  </a:lnTo>
                  <a:close/>
                  <a:moveTo>
                    <a:pt x="1595" y="1798"/>
                  </a:moveTo>
                  <a:cubicBezTo>
                    <a:pt x="1566" y="1759"/>
                    <a:pt x="1566" y="1759"/>
                    <a:pt x="1566" y="1759"/>
                  </a:cubicBezTo>
                  <a:cubicBezTo>
                    <a:pt x="1585" y="1745"/>
                    <a:pt x="1603" y="1730"/>
                    <a:pt x="1621" y="1715"/>
                  </a:cubicBezTo>
                  <a:cubicBezTo>
                    <a:pt x="1653" y="1751"/>
                    <a:pt x="1653" y="1751"/>
                    <a:pt x="1653" y="1751"/>
                  </a:cubicBezTo>
                  <a:cubicBezTo>
                    <a:pt x="1634" y="1767"/>
                    <a:pt x="1615" y="1783"/>
                    <a:pt x="1595" y="1798"/>
                  </a:cubicBezTo>
                  <a:close/>
                  <a:moveTo>
                    <a:pt x="348" y="1755"/>
                  </a:moveTo>
                  <a:cubicBezTo>
                    <a:pt x="329" y="1739"/>
                    <a:pt x="311" y="1722"/>
                    <a:pt x="293" y="1705"/>
                  </a:cubicBezTo>
                  <a:cubicBezTo>
                    <a:pt x="328" y="1670"/>
                    <a:pt x="328" y="1670"/>
                    <a:pt x="328" y="1670"/>
                  </a:cubicBezTo>
                  <a:cubicBezTo>
                    <a:pt x="344" y="1687"/>
                    <a:pt x="362" y="1703"/>
                    <a:pt x="379" y="1718"/>
                  </a:cubicBezTo>
                  <a:lnTo>
                    <a:pt x="348" y="1755"/>
                  </a:lnTo>
                  <a:close/>
                  <a:moveTo>
                    <a:pt x="1702" y="1705"/>
                  </a:moveTo>
                  <a:cubicBezTo>
                    <a:pt x="1668" y="1671"/>
                    <a:pt x="1668" y="1671"/>
                    <a:pt x="1668" y="1671"/>
                  </a:cubicBezTo>
                  <a:cubicBezTo>
                    <a:pt x="1685" y="1654"/>
                    <a:pt x="1701" y="1637"/>
                    <a:pt x="1716" y="1619"/>
                  </a:cubicBezTo>
                  <a:cubicBezTo>
                    <a:pt x="1753" y="1651"/>
                    <a:pt x="1753" y="1651"/>
                    <a:pt x="1753" y="1651"/>
                  </a:cubicBezTo>
                  <a:cubicBezTo>
                    <a:pt x="1737" y="1669"/>
                    <a:pt x="1720" y="1687"/>
                    <a:pt x="1702" y="1705"/>
                  </a:cubicBezTo>
                  <a:close/>
                  <a:moveTo>
                    <a:pt x="247" y="1655"/>
                  </a:moveTo>
                  <a:cubicBezTo>
                    <a:pt x="231" y="1637"/>
                    <a:pt x="215" y="1617"/>
                    <a:pt x="200" y="1597"/>
                  </a:cubicBezTo>
                  <a:cubicBezTo>
                    <a:pt x="239" y="1568"/>
                    <a:pt x="239" y="1568"/>
                    <a:pt x="239" y="1568"/>
                  </a:cubicBezTo>
                  <a:cubicBezTo>
                    <a:pt x="253" y="1587"/>
                    <a:pt x="268" y="1606"/>
                    <a:pt x="283" y="1623"/>
                  </a:cubicBezTo>
                  <a:lnTo>
                    <a:pt x="247" y="1655"/>
                  </a:lnTo>
                  <a:close/>
                  <a:moveTo>
                    <a:pt x="1796" y="1598"/>
                  </a:moveTo>
                  <a:cubicBezTo>
                    <a:pt x="1757" y="1569"/>
                    <a:pt x="1757" y="1569"/>
                    <a:pt x="1757" y="1569"/>
                  </a:cubicBezTo>
                  <a:cubicBezTo>
                    <a:pt x="1771" y="1550"/>
                    <a:pt x="1785" y="1530"/>
                    <a:pt x="1797" y="1511"/>
                  </a:cubicBezTo>
                  <a:cubicBezTo>
                    <a:pt x="1838" y="1537"/>
                    <a:pt x="1838" y="1537"/>
                    <a:pt x="1838" y="1537"/>
                  </a:cubicBezTo>
                  <a:cubicBezTo>
                    <a:pt x="1825" y="1557"/>
                    <a:pt x="1811" y="1578"/>
                    <a:pt x="1796" y="1598"/>
                  </a:cubicBezTo>
                  <a:close/>
                  <a:moveTo>
                    <a:pt x="161" y="1542"/>
                  </a:moveTo>
                  <a:cubicBezTo>
                    <a:pt x="148" y="1521"/>
                    <a:pt x="135" y="1500"/>
                    <a:pt x="123" y="1478"/>
                  </a:cubicBezTo>
                  <a:cubicBezTo>
                    <a:pt x="165" y="1455"/>
                    <a:pt x="165" y="1455"/>
                    <a:pt x="165" y="1455"/>
                  </a:cubicBezTo>
                  <a:cubicBezTo>
                    <a:pt x="177" y="1475"/>
                    <a:pt x="189" y="1496"/>
                    <a:pt x="202" y="1516"/>
                  </a:cubicBezTo>
                  <a:lnTo>
                    <a:pt x="161" y="1542"/>
                  </a:lnTo>
                  <a:close/>
                  <a:moveTo>
                    <a:pt x="1873" y="1478"/>
                  </a:moveTo>
                  <a:cubicBezTo>
                    <a:pt x="1831" y="1455"/>
                    <a:pt x="1831" y="1455"/>
                    <a:pt x="1831" y="1455"/>
                  </a:cubicBezTo>
                  <a:cubicBezTo>
                    <a:pt x="1842" y="1435"/>
                    <a:pt x="1853" y="1413"/>
                    <a:pt x="1862" y="1392"/>
                  </a:cubicBezTo>
                  <a:cubicBezTo>
                    <a:pt x="1906" y="1412"/>
                    <a:pt x="1906" y="1412"/>
                    <a:pt x="1906" y="1412"/>
                  </a:cubicBezTo>
                  <a:cubicBezTo>
                    <a:pt x="1896" y="1434"/>
                    <a:pt x="1885" y="1457"/>
                    <a:pt x="1873" y="1478"/>
                  </a:cubicBezTo>
                  <a:close/>
                  <a:moveTo>
                    <a:pt x="92" y="1418"/>
                  </a:moveTo>
                  <a:cubicBezTo>
                    <a:pt x="82" y="1395"/>
                    <a:pt x="72" y="1372"/>
                    <a:pt x="64" y="1349"/>
                  </a:cubicBezTo>
                  <a:cubicBezTo>
                    <a:pt x="109" y="1332"/>
                    <a:pt x="109" y="1332"/>
                    <a:pt x="109" y="1332"/>
                  </a:cubicBezTo>
                  <a:cubicBezTo>
                    <a:pt x="117" y="1354"/>
                    <a:pt x="126" y="1376"/>
                    <a:pt x="136" y="1397"/>
                  </a:cubicBezTo>
                  <a:lnTo>
                    <a:pt x="92" y="1418"/>
                  </a:lnTo>
                  <a:close/>
                  <a:moveTo>
                    <a:pt x="1932" y="1349"/>
                  </a:moveTo>
                  <a:cubicBezTo>
                    <a:pt x="1887" y="1332"/>
                    <a:pt x="1887" y="1332"/>
                    <a:pt x="1887" y="1332"/>
                  </a:cubicBezTo>
                  <a:cubicBezTo>
                    <a:pt x="1895" y="1310"/>
                    <a:pt x="1903" y="1288"/>
                    <a:pt x="1910" y="1265"/>
                  </a:cubicBezTo>
                  <a:cubicBezTo>
                    <a:pt x="1956" y="1279"/>
                    <a:pt x="1956" y="1279"/>
                    <a:pt x="1956" y="1279"/>
                  </a:cubicBezTo>
                  <a:cubicBezTo>
                    <a:pt x="1949" y="1302"/>
                    <a:pt x="1941" y="1326"/>
                    <a:pt x="1932" y="1349"/>
                  </a:cubicBezTo>
                  <a:close/>
                  <a:moveTo>
                    <a:pt x="42" y="1285"/>
                  </a:moveTo>
                  <a:cubicBezTo>
                    <a:pt x="35" y="1261"/>
                    <a:pt x="29" y="1237"/>
                    <a:pt x="23" y="1213"/>
                  </a:cubicBezTo>
                  <a:cubicBezTo>
                    <a:pt x="71" y="1203"/>
                    <a:pt x="71" y="1203"/>
                    <a:pt x="71" y="1203"/>
                  </a:cubicBezTo>
                  <a:cubicBezTo>
                    <a:pt x="76" y="1226"/>
                    <a:pt x="82" y="1249"/>
                    <a:pt x="88" y="1271"/>
                  </a:cubicBezTo>
                  <a:lnTo>
                    <a:pt x="42" y="1285"/>
                  </a:lnTo>
                  <a:close/>
                  <a:moveTo>
                    <a:pt x="1973" y="1213"/>
                  </a:moveTo>
                  <a:cubicBezTo>
                    <a:pt x="1926" y="1202"/>
                    <a:pt x="1926" y="1202"/>
                    <a:pt x="1926" y="1202"/>
                  </a:cubicBezTo>
                  <a:cubicBezTo>
                    <a:pt x="1931" y="1180"/>
                    <a:pt x="1935" y="1156"/>
                    <a:pt x="1938" y="1133"/>
                  </a:cubicBezTo>
                  <a:cubicBezTo>
                    <a:pt x="1986" y="1140"/>
                    <a:pt x="1986" y="1140"/>
                    <a:pt x="1986" y="1140"/>
                  </a:cubicBezTo>
                  <a:cubicBezTo>
                    <a:pt x="1982" y="1164"/>
                    <a:pt x="1978" y="1189"/>
                    <a:pt x="1973" y="1213"/>
                  </a:cubicBezTo>
                  <a:close/>
                  <a:moveTo>
                    <a:pt x="11" y="1146"/>
                  </a:moveTo>
                  <a:cubicBezTo>
                    <a:pt x="7" y="1122"/>
                    <a:pt x="5" y="1097"/>
                    <a:pt x="3" y="1072"/>
                  </a:cubicBezTo>
                  <a:cubicBezTo>
                    <a:pt x="51" y="1069"/>
                    <a:pt x="51" y="1069"/>
                    <a:pt x="51" y="1069"/>
                  </a:cubicBezTo>
                  <a:cubicBezTo>
                    <a:pt x="53" y="1092"/>
                    <a:pt x="55" y="1116"/>
                    <a:pt x="59" y="1139"/>
                  </a:cubicBezTo>
                  <a:lnTo>
                    <a:pt x="11" y="1146"/>
                  </a:lnTo>
                  <a:close/>
                  <a:moveTo>
                    <a:pt x="1993" y="1072"/>
                  </a:moveTo>
                  <a:cubicBezTo>
                    <a:pt x="1945" y="1069"/>
                    <a:pt x="1945" y="1069"/>
                    <a:pt x="1945" y="1069"/>
                  </a:cubicBezTo>
                  <a:cubicBezTo>
                    <a:pt x="1947" y="1045"/>
                    <a:pt x="1948" y="1022"/>
                    <a:pt x="1948" y="998"/>
                  </a:cubicBezTo>
                  <a:cubicBezTo>
                    <a:pt x="1947" y="985"/>
                    <a:pt x="1947" y="985"/>
                    <a:pt x="1947" y="985"/>
                  </a:cubicBezTo>
                  <a:cubicBezTo>
                    <a:pt x="1996" y="985"/>
                    <a:pt x="1996" y="985"/>
                    <a:pt x="1996" y="985"/>
                  </a:cubicBezTo>
                  <a:cubicBezTo>
                    <a:pt x="1996" y="998"/>
                    <a:pt x="1996" y="998"/>
                    <a:pt x="1996" y="998"/>
                  </a:cubicBezTo>
                  <a:cubicBezTo>
                    <a:pt x="1996" y="1023"/>
                    <a:pt x="1995" y="1048"/>
                    <a:pt x="1993" y="1072"/>
                  </a:cubicBezTo>
                  <a:close/>
                  <a:moveTo>
                    <a:pt x="0" y="1005"/>
                  </a:moveTo>
                  <a:cubicBezTo>
                    <a:pt x="0" y="998"/>
                    <a:pt x="0" y="998"/>
                    <a:pt x="0" y="998"/>
                  </a:cubicBezTo>
                  <a:cubicBezTo>
                    <a:pt x="0" y="976"/>
                    <a:pt x="1" y="953"/>
                    <a:pt x="2" y="930"/>
                  </a:cubicBezTo>
                  <a:cubicBezTo>
                    <a:pt x="51" y="934"/>
                    <a:pt x="51" y="934"/>
                    <a:pt x="51" y="934"/>
                  </a:cubicBezTo>
                  <a:cubicBezTo>
                    <a:pt x="49" y="955"/>
                    <a:pt x="48" y="977"/>
                    <a:pt x="48" y="998"/>
                  </a:cubicBezTo>
                  <a:cubicBezTo>
                    <a:pt x="48" y="1004"/>
                    <a:pt x="48" y="1004"/>
                    <a:pt x="48" y="1004"/>
                  </a:cubicBezTo>
                  <a:lnTo>
                    <a:pt x="0" y="1005"/>
                  </a:lnTo>
                  <a:close/>
                  <a:moveTo>
                    <a:pt x="1945" y="921"/>
                  </a:moveTo>
                  <a:cubicBezTo>
                    <a:pt x="1943" y="898"/>
                    <a:pt x="1940" y="874"/>
                    <a:pt x="1936" y="851"/>
                  </a:cubicBezTo>
                  <a:cubicBezTo>
                    <a:pt x="1984" y="843"/>
                    <a:pt x="1984" y="843"/>
                    <a:pt x="1984" y="843"/>
                  </a:cubicBezTo>
                  <a:cubicBezTo>
                    <a:pt x="1988" y="868"/>
                    <a:pt x="1991" y="892"/>
                    <a:pt x="1993" y="917"/>
                  </a:cubicBezTo>
                  <a:lnTo>
                    <a:pt x="1945" y="921"/>
                  </a:lnTo>
                  <a:close/>
                  <a:moveTo>
                    <a:pt x="57" y="869"/>
                  </a:moveTo>
                  <a:cubicBezTo>
                    <a:pt x="9" y="863"/>
                    <a:pt x="9" y="863"/>
                    <a:pt x="9" y="863"/>
                  </a:cubicBezTo>
                  <a:cubicBezTo>
                    <a:pt x="12" y="838"/>
                    <a:pt x="17" y="814"/>
                    <a:pt x="22" y="790"/>
                  </a:cubicBezTo>
                  <a:cubicBezTo>
                    <a:pt x="69" y="800"/>
                    <a:pt x="69" y="800"/>
                    <a:pt x="69" y="800"/>
                  </a:cubicBezTo>
                  <a:cubicBezTo>
                    <a:pt x="64" y="823"/>
                    <a:pt x="60" y="846"/>
                    <a:pt x="57" y="869"/>
                  </a:cubicBezTo>
                  <a:close/>
                  <a:moveTo>
                    <a:pt x="1924" y="787"/>
                  </a:moveTo>
                  <a:cubicBezTo>
                    <a:pt x="1919" y="764"/>
                    <a:pt x="1913" y="741"/>
                    <a:pt x="1906" y="719"/>
                  </a:cubicBezTo>
                  <a:cubicBezTo>
                    <a:pt x="1952" y="705"/>
                    <a:pt x="1952" y="705"/>
                    <a:pt x="1952" y="705"/>
                  </a:cubicBezTo>
                  <a:cubicBezTo>
                    <a:pt x="1959" y="728"/>
                    <a:pt x="1966" y="753"/>
                    <a:pt x="1971" y="777"/>
                  </a:cubicBezTo>
                  <a:lnTo>
                    <a:pt x="1924" y="787"/>
                  </a:lnTo>
                  <a:close/>
                  <a:moveTo>
                    <a:pt x="85" y="737"/>
                  </a:moveTo>
                  <a:cubicBezTo>
                    <a:pt x="38" y="724"/>
                    <a:pt x="38" y="724"/>
                    <a:pt x="38" y="724"/>
                  </a:cubicBezTo>
                  <a:cubicBezTo>
                    <a:pt x="45" y="700"/>
                    <a:pt x="53" y="676"/>
                    <a:pt x="61" y="653"/>
                  </a:cubicBezTo>
                  <a:cubicBezTo>
                    <a:pt x="107" y="670"/>
                    <a:pt x="107" y="670"/>
                    <a:pt x="107" y="670"/>
                  </a:cubicBezTo>
                  <a:cubicBezTo>
                    <a:pt x="99" y="692"/>
                    <a:pt x="91" y="714"/>
                    <a:pt x="85" y="737"/>
                  </a:cubicBezTo>
                  <a:close/>
                  <a:moveTo>
                    <a:pt x="1885" y="658"/>
                  </a:moveTo>
                  <a:cubicBezTo>
                    <a:pt x="1876" y="636"/>
                    <a:pt x="1867" y="614"/>
                    <a:pt x="1857" y="593"/>
                  </a:cubicBezTo>
                  <a:cubicBezTo>
                    <a:pt x="1901" y="572"/>
                    <a:pt x="1901" y="572"/>
                    <a:pt x="1901" y="572"/>
                  </a:cubicBezTo>
                  <a:cubicBezTo>
                    <a:pt x="1911" y="595"/>
                    <a:pt x="1921" y="618"/>
                    <a:pt x="1930" y="641"/>
                  </a:cubicBezTo>
                  <a:lnTo>
                    <a:pt x="1885" y="658"/>
                  </a:lnTo>
                  <a:close/>
                  <a:moveTo>
                    <a:pt x="131" y="610"/>
                  </a:moveTo>
                  <a:cubicBezTo>
                    <a:pt x="87" y="590"/>
                    <a:pt x="87" y="590"/>
                    <a:pt x="87" y="590"/>
                  </a:cubicBezTo>
                  <a:cubicBezTo>
                    <a:pt x="97" y="568"/>
                    <a:pt x="108" y="545"/>
                    <a:pt x="120" y="523"/>
                  </a:cubicBezTo>
                  <a:cubicBezTo>
                    <a:pt x="162" y="546"/>
                    <a:pt x="162" y="546"/>
                    <a:pt x="162" y="546"/>
                  </a:cubicBezTo>
                  <a:cubicBezTo>
                    <a:pt x="151" y="567"/>
                    <a:pt x="141" y="589"/>
                    <a:pt x="131" y="610"/>
                  </a:cubicBezTo>
                  <a:close/>
                  <a:moveTo>
                    <a:pt x="1828" y="536"/>
                  </a:moveTo>
                  <a:cubicBezTo>
                    <a:pt x="1816" y="515"/>
                    <a:pt x="1804" y="495"/>
                    <a:pt x="1791" y="475"/>
                  </a:cubicBezTo>
                  <a:cubicBezTo>
                    <a:pt x="1831" y="449"/>
                    <a:pt x="1831" y="449"/>
                    <a:pt x="1831" y="449"/>
                  </a:cubicBezTo>
                  <a:cubicBezTo>
                    <a:pt x="1845" y="469"/>
                    <a:pt x="1858" y="490"/>
                    <a:pt x="1870" y="512"/>
                  </a:cubicBezTo>
                  <a:lnTo>
                    <a:pt x="1828" y="536"/>
                  </a:lnTo>
                  <a:close/>
                  <a:moveTo>
                    <a:pt x="195" y="491"/>
                  </a:moveTo>
                  <a:cubicBezTo>
                    <a:pt x="154" y="465"/>
                    <a:pt x="154" y="465"/>
                    <a:pt x="154" y="465"/>
                  </a:cubicBezTo>
                  <a:cubicBezTo>
                    <a:pt x="168" y="444"/>
                    <a:pt x="182" y="423"/>
                    <a:pt x="196" y="404"/>
                  </a:cubicBezTo>
                  <a:cubicBezTo>
                    <a:pt x="235" y="432"/>
                    <a:pt x="235" y="432"/>
                    <a:pt x="235" y="432"/>
                  </a:cubicBezTo>
                  <a:cubicBezTo>
                    <a:pt x="221" y="451"/>
                    <a:pt x="208" y="471"/>
                    <a:pt x="195" y="491"/>
                  </a:cubicBezTo>
                  <a:close/>
                  <a:moveTo>
                    <a:pt x="1753" y="423"/>
                  </a:moveTo>
                  <a:cubicBezTo>
                    <a:pt x="1739" y="404"/>
                    <a:pt x="1724" y="386"/>
                    <a:pt x="1709" y="368"/>
                  </a:cubicBezTo>
                  <a:cubicBezTo>
                    <a:pt x="1745" y="336"/>
                    <a:pt x="1745" y="336"/>
                    <a:pt x="1745" y="336"/>
                  </a:cubicBezTo>
                  <a:cubicBezTo>
                    <a:pt x="1761" y="354"/>
                    <a:pt x="1777" y="374"/>
                    <a:pt x="1792" y="393"/>
                  </a:cubicBezTo>
                  <a:lnTo>
                    <a:pt x="1753" y="423"/>
                  </a:lnTo>
                  <a:close/>
                  <a:moveTo>
                    <a:pt x="275" y="382"/>
                  </a:moveTo>
                  <a:cubicBezTo>
                    <a:pt x="239" y="350"/>
                    <a:pt x="239" y="350"/>
                    <a:pt x="239" y="350"/>
                  </a:cubicBezTo>
                  <a:cubicBezTo>
                    <a:pt x="255" y="331"/>
                    <a:pt x="272" y="313"/>
                    <a:pt x="289" y="296"/>
                  </a:cubicBezTo>
                  <a:cubicBezTo>
                    <a:pt x="323" y="330"/>
                    <a:pt x="323" y="330"/>
                    <a:pt x="323" y="330"/>
                  </a:cubicBezTo>
                  <a:cubicBezTo>
                    <a:pt x="307" y="346"/>
                    <a:pt x="291" y="364"/>
                    <a:pt x="275" y="382"/>
                  </a:cubicBezTo>
                  <a:close/>
                  <a:moveTo>
                    <a:pt x="1664" y="321"/>
                  </a:moveTo>
                  <a:cubicBezTo>
                    <a:pt x="1647" y="305"/>
                    <a:pt x="1630" y="289"/>
                    <a:pt x="1612" y="273"/>
                  </a:cubicBezTo>
                  <a:cubicBezTo>
                    <a:pt x="1643" y="237"/>
                    <a:pt x="1643" y="237"/>
                    <a:pt x="1643" y="237"/>
                  </a:cubicBezTo>
                  <a:cubicBezTo>
                    <a:pt x="1662" y="252"/>
                    <a:pt x="1680" y="269"/>
                    <a:pt x="1698" y="287"/>
                  </a:cubicBezTo>
                  <a:lnTo>
                    <a:pt x="1664" y="321"/>
                  </a:lnTo>
                  <a:close/>
                  <a:moveTo>
                    <a:pt x="370" y="285"/>
                  </a:moveTo>
                  <a:cubicBezTo>
                    <a:pt x="338" y="249"/>
                    <a:pt x="338" y="249"/>
                    <a:pt x="338" y="249"/>
                  </a:cubicBezTo>
                  <a:cubicBezTo>
                    <a:pt x="357" y="233"/>
                    <a:pt x="376" y="217"/>
                    <a:pt x="396" y="202"/>
                  </a:cubicBezTo>
                  <a:cubicBezTo>
                    <a:pt x="425" y="241"/>
                    <a:pt x="425" y="241"/>
                    <a:pt x="425" y="241"/>
                  </a:cubicBezTo>
                  <a:cubicBezTo>
                    <a:pt x="406" y="255"/>
                    <a:pt x="388" y="270"/>
                    <a:pt x="370" y="285"/>
                  </a:cubicBezTo>
                  <a:close/>
                  <a:moveTo>
                    <a:pt x="1561" y="233"/>
                  </a:moveTo>
                  <a:cubicBezTo>
                    <a:pt x="1542" y="219"/>
                    <a:pt x="1523" y="206"/>
                    <a:pt x="1503" y="193"/>
                  </a:cubicBezTo>
                  <a:cubicBezTo>
                    <a:pt x="1528" y="153"/>
                    <a:pt x="1528" y="153"/>
                    <a:pt x="1528" y="153"/>
                  </a:cubicBezTo>
                  <a:cubicBezTo>
                    <a:pt x="1549" y="166"/>
                    <a:pt x="1570" y="180"/>
                    <a:pt x="1590" y="194"/>
                  </a:cubicBezTo>
                  <a:lnTo>
                    <a:pt x="1561" y="233"/>
                  </a:lnTo>
                  <a:close/>
                  <a:moveTo>
                    <a:pt x="478" y="203"/>
                  </a:moveTo>
                  <a:cubicBezTo>
                    <a:pt x="451" y="163"/>
                    <a:pt x="451" y="163"/>
                    <a:pt x="451" y="163"/>
                  </a:cubicBezTo>
                  <a:cubicBezTo>
                    <a:pt x="472" y="149"/>
                    <a:pt x="493" y="137"/>
                    <a:pt x="515" y="125"/>
                  </a:cubicBezTo>
                  <a:cubicBezTo>
                    <a:pt x="538" y="167"/>
                    <a:pt x="538" y="167"/>
                    <a:pt x="538" y="167"/>
                  </a:cubicBezTo>
                  <a:cubicBezTo>
                    <a:pt x="518" y="178"/>
                    <a:pt x="498" y="191"/>
                    <a:pt x="478" y="203"/>
                  </a:cubicBezTo>
                  <a:close/>
                  <a:moveTo>
                    <a:pt x="1447" y="161"/>
                  </a:moveTo>
                  <a:cubicBezTo>
                    <a:pt x="1426" y="150"/>
                    <a:pt x="1405" y="139"/>
                    <a:pt x="1383" y="130"/>
                  </a:cubicBezTo>
                  <a:cubicBezTo>
                    <a:pt x="1403" y="86"/>
                    <a:pt x="1403" y="86"/>
                    <a:pt x="1403" y="86"/>
                  </a:cubicBezTo>
                  <a:cubicBezTo>
                    <a:pt x="1425" y="96"/>
                    <a:pt x="1448" y="107"/>
                    <a:pt x="1470" y="118"/>
                  </a:cubicBezTo>
                  <a:lnTo>
                    <a:pt x="1447" y="161"/>
                  </a:lnTo>
                  <a:close/>
                  <a:moveTo>
                    <a:pt x="596" y="138"/>
                  </a:moveTo>
                  <a:cubicBezTo>
                    <a:pt x="575" y="94"/>
                    <a:pt x="575" y="94"/>
                    <a:pt x="575" y="94"/>
                  </a:cubicBezTo>
                  <a:cubicBezTo>
                    <a:pt x="598" y="83"/>
                    <a:pt x="621" y="74"/>
                    <a:pt x="644" y="65"/>
                  </a:cubicBezTo>
                  <a:cubicBezTo>
                    <a:pt x="661" y="110"/>
                    <a:pt x="661" y="110"/>
                    <a:pt x="661" y="110"/>
                  </a:cubicBezTo>
                  <a:cubicBezTo>
                    <a:pt x="639" y="118"/>
                    <a:pt x="617" y="128"/>
                    <a:pt x="596" y="138"/>
                  </a:cubicBezTo>
                  <a:close/>
                  <a:moveTo>
                    <a:pt x="1323" y="106"/>
                  </a:moveTo>
                  <a:cubicBezTo>
                    <a:pt x="1301" y="98"/>
                    <a:pt x="1279" y="90"/>
                    <a:pt x="1256" y="84"/>
                  </a:cubicBezTo>
                  <a:cubicBezTo>
                    <a:pt x="1269" y="37"/>
                    <a:pt x="1269" y="37"/>
                    <a:pt x="1269" y="37"/>
                  </a:cubicBezTo>
                  <a:cubicBezTo>
                    <a:pt x="1293" y="44"/>
                    <a:pt x="1317" y="52"/>
                    <a:pt x="1340" y="60"/>
                  </a:cubicBezTo>
                  <a:lnTo>
                    <a:pt x="1323" y="106"/>
                  </a:lnTo>
                  <a:close/>
                  <a:moveTo>
                    <a:pt x="722" y="89"/>
                  </a:moveTo>
                  <a:cubicBezTo>
                    <a:pt x="708" y="43"/>
                    <a:pt x="708" y="43"/>
                    <a:pt x="708" y="43"/>
                  </a:cubicBezTo>
                  <a:cubicBezTo>
                    <a:pt x="732" y="36"/>
                    <a:pt x="756" y="29"/>
                    <a:pt x="780" y="24"/>
                  </a:cubicBezTo>
                  <a:cubicBezTo>
                    <a:pt x="790" y="71"/>
                    <a:pt x="790" y="71"/>
                    <a:pt x="790" y="71"/>
                  </a:cubicBezTo>
                  <a:cubicBezTo>
                    <a:pt x="768" y="76"/>
                    <a:pt x="745" y="82"/>
                    <a:pt x="722" y="89"/>
                  </a:cubicBezTo>
                  <a:close/>
                  <a:moveTo>
                    <a:pt x="1193" y="69"/>
                  </a:moveTo>
                  <a:cubicBezTo>
                    <a:pt x="1170" y="64"/>
                    <a:pt x="1147" y="60"/>
                    <a:pt x="1124" y="57"/>
                  </a:cubicBezTo>
                  <a:cubicBezTo>
                    <a:pt x="1130" y="9"/>
                    <a:pt x="1130" y="9"/>
                    <a:pt x="1130" y="9"/>
                  </a:cubicBezTo>
                  <a:cubicBezTo>
                    <a:pt x="1155" y="12"/>
                    <a:pt x="1179" y="16"/>
                    <a:pt x="1203" y="21"/>
                  </a:cubicBezTo>
                  <a:lnTo>
                    <a:pt x="1193" y="69"/>
                  </a:lnTo>
                  <a:close/>
                  <a:moveTo>
                    <a:pt x="854" y="59"/>
                  </a:moveTo>
                  <a:cubicBezTo>
                    <a:pt x="847" y="11"/>
                    <a:pt x="847" y="11"/>
                    <a:pt x="847" y="11"/>
                  </a:cubicBezTo>
                  <a:cubicBezTo>
                    <a:pt x="871" y="8"/>
                    <a:pt x="896" y="5"/>
                    <a:pt x="920" y="3"/>
                  </a:cubicBezTo>
                  <a:cubicBezTo>
                    <a:pt x="924" y="51"/>
                    <a:pt x="924" y="51"/>
                    <a:pt x="924" y="51"/>
                  </a:cubicBezTo>
                  <a:cubicBezTo>
                    <a:pt x="901" y="53"/>
                    <a:pt x="877" y="56"/>
                    <a:pt x="854" y="59"/>
                  </a:cubicBezTo>
                  <a:close/>
                  <a:moveTo>
                    <a:pt x="1059" y="50"/>
                  </a:moveTo>
                  <a:cubicBezTo>
                    <a:pt x="1039" y="49"/>
                    <a:pt x="1019" y="48"/>
                    <a:pt x="998" y="48"/>
                  </a:cubicBezTo>
                  <a:cubicBezTo>
                    <a:pt x="989" y="48"/>
                    <a:pt x="989" y="48"/>
                    <a:pt x="989" y="48"/>
                  </a:cubicBezTo>
                  <a:cubicBezTo>
                    <a:pt x="988" y="0"/>
                    <a:pt x="988" y="0"/>
                    <a:pt x="988" y="0"/>
                  </a:cubicBezTo>
                  <a:cubicBezTo>
                    <a:pt x="998" y="0"/>
                    <a:pt x="998" y="0"/>
                    <a:pt x="998" y="0"/>
                  </a:cubicBezTo>
                  <a:cubicBezTo>
                    <a:pt x="1020" y="0"/>
                    <a:pt x="1041" y="1"/>
                    <a:pt x="1062" y="2"/>
                  </a:cubicBezTo>
                  <a:lnTo>
                    <a:pt x="1059" y="50"/>
                  </a:lnTo>
                  <a:close/>
                </a:path>
              </a:pathLst>
            </a:custGeom>
            <a:solidFill>
              <a:srgbClr val="305180"/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572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9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6" name="Freeform 11"/>
            <p:cNvSpPr>
              <a:spLocks noEditPoints="1"/>
            </p:cNvSpPr>
            <p:nvPr/>
          </p:nvSpPr>
          <p:spPr bwMode="auto">
            <a:xfrm>
              <a:off x="5101695" y="2913905"/>
              <a:ext cx="1988610" cy="1988609"/>
            </a:xfrm>
            <a:custGeom>
              <a:avLst/>
              <a:gdLst>
                <a:gd name="T0" fmla="*/ 1061 w 2122"/>
                <a:gd name="T1" fmla="*/ 2122 h 2122"/>
                <a:gd name="T2" fmla="*/ 0 w 2122"/>
                <a:gd name="T3" fmla="*/ 1061 h 2122"/>
                <a:gd name="T4" fmla="*/ 1061 w 2122"/>
                <a:gd name="T5" fmla="*/ 0 h 2122"/>
                <a:gd name="T6" fmla="*/ 2122 w 2122"/>
                <a:gd name="T7" fmla="*/ 1061 h 2122"/>
                <a:gd name="T8" fmla="*/ 1061 w 2122"/>
                <a:gd name="T9" fmla="*/ 2122 h 2122"/>
                <a:gd name="T10" fmla="*/ 1061 w 2122"/>
                <a:gd name="T11" fmla="*/ 24 h 2122"/>
                <a:gd name="T12" fmla="*/ 24 w 2122"/>
                <a:gd name="T13" fmla="*/ 1061 h 2122"/>
                <a:gd name="T14" fmla="*/ 1061 w 2122"/>
                <a:gd name="T15" fmla="*/ 2098 h 2122"/>
                <a:gd name="T16" fmla="*/ 2098 w 2122"/>
                <a:gd name="T17" fmla="*/ 1061 h 2122"/>
                <a:gd name="T18" fmla="*/ 1061 w 2122"/>
                <a:gd name="T19" fmla="*/ 24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2" h="2122">
                  <a:moveTo>
                    <a:pt x="1061" y="2122"/>
                  </a:moveTo>
                  <a:cubicBezTo>
                    <a:pt x="476" y="2122"/>
                    <a:pt x="0" y="1646"/>
                    <a:pt x="0" y="1061"/>
                  </a:cubicBezTo>
                  <a:cubicBezTo>
                    <a:pt x="0" y="476"/>
                    <a:pt x="476" y="0"/>
                    <a:pt x="1061" y="0"/>
                  </a:cubicBezTo>
                  <a:cubicBezTo>
                    <a:pt x="1646" y="0"/>
                    <a:pt x="2122" y="476"/>
                    <a:pt x="2122" y="1061"/>
                  </a:cubicBezTo>
                  <a:cubicBezTo>
                    <a:pt x="2122" y="1646"/>
                    <a:pt x="1646" y="2122"/>
                    <a:pt x="1061" y="2122"/>
                  </a:cubicBezTo>
                  <a:close/>
                  <a:moveTo>
                    <a:pt x="1061" y="24"/>
                  </a:moveTo>
                  <a:cubicBezTo>
                    <a:pt x="489" y="24"/>
                    <a:pt x="24" y="489"/>
                    <a:pt x="24" y="1061"/>
                  </a:cubicBezTo>
                  <a:cubicBezTo>
                    <a:pt x="24" y="1633"/>
                    <a:pt x="489" y="2098"/>
                    <a:pt x="1061" y="2098"/>
                  </a:cubicBezTo>
                  <a:cubicBezTo>
                    <a:pt x="1633" y="2098"/>
                    <a:pt x="2098" y="1633"/>
                    <a:pt x="2098" y="1061"/>
                  </a:cubicBezTo>
                  <a:cubicBezTo>
                    <a:pt x="2098" y="489"/>
                    <a:pt x="1633" y="24"/>
                    <a:pt x="1061" y="24"/>
                  </a:cubicBezTo>
                  <a:close/>
                </a:path>
              </a:pathLst>
            </a:custGeom>
            <a:solidFill>
              <a:srgbClr val="305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572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9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596" y="3245114"/>
              <a:ext cx="1326885" cy="1326885"/>
            </a:xfrm>
            <a:prstGeom prst="rect">
              <a:avLst/>
            </a:prstGeom>
          </p:spPr>
        </p:pic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4457700" y="2271908"/>
              <a:ext cx="3257550" cy="3257549"/>
            </a:xfrm>
            <a:custGeom>
              <a:avLst/>
              <a:gdLst>
                <a:gd name="T0" fmla="*/ 930 w 1996"/>
                <a:gd name="T1" fmla="*/ 1945 h 1996"/>
                <a:gd name="T2" fmla="*/ 1069 w 1996"/>
                <a:gd name="T3" fmla="*/ 1993 h 1996"/>
                <a:gd name="T4" fmla="*/ 1069 w 1996"/>
                <a:gd name="T5" fmla="*/ 1993 h 1996"/>
                <a:gd name="T6" fmla="*/ 866 w 1996"/>
                <a:gd name="T7" fmla="*/ 1938 h 1996"/>
                <a:gd name="T8" fmla="*/ 1268 w 1996"/>
                <a:gd name="T9" fmla="*/ 1909 h 1996"/>
                <a:gd name="T10" fmla="*/ 650 w 1996"/>
                <a:gd name="T11" fmla="*/ 1934 h 1996"/>
                <a:gd name="T12" fmla="*/ 1346 w 1996"/>
                <a:gd name="T13" fmla="*/ 1933 h 1996"/>
                <a:gd name="T14" fmla="*/ 1346 w 1996"/>
                <a:gd name="T15" fmla="*/ 1933 h 1996"/>
                <a:gd name="T16" fmla="*/ 607 w 1996"/>
                <a:gd name="T17" fmla="*/ 1864 h 1996"/>
                <a:gd name="T18" fmla="*/ 1513 w 1996"/>
                <a:gd name="T19" fmla="*/ 1796 h 1996"/>
                <a:gd name="T20" fmla="*/ 401 w 1996"/>
                <a:gd name="T21" fmla="*/ 1798 h 1996"/>
                <a:gd name="T22" fmla="*/ 1595 w 1996"/>
                <a:gd name="T23" fmla="*/ 1798 h 1996"/>
                <a:gd name="T24" fmla="*/ 1595 w 1996"/>
                <a:gd name="T25" fmla="*/ 1798 h 1996"/>
                <a:gd name="T26" fmla="*/ 379 w 1996"/>
                <a:gd name="T27" fmla="*/ 1718 h 1996"/>
                <a:gd name="T28" fmla="*/ 1716 w 1996"/>
                <a:gd name="T29" fmla="*/ 1619 h 1996"/>
                <a:gd name="T30" fmla="*/ 200 w 1996"/>
                <a:gd name="T31" fmla="*/ 1597 h 1996"/>
                <a:gd name="T32" fmla="*/ 1796 w 1996"/>
                <a:gd name="T33" fmla="*/ 1598 h 1996"/>
                <a:gd name="T34" fmla="*/ 1796 w 1996"/>
                <a:gd name="T35" fmla="*/ 1598 h 1996"/>
                <a:gd name="T36" fmla="*/ 202 w 1996"/>
                <a:gd name="T37" fmla="*/ 1516 h 1996"/>
                <a:gd name="T38" fmla="*/ 1862 w 1996"/>
                <a:gd name="T39" fmla="*/ 1392 h 1996"/>
                <a:gd name="T40" fmla="*/ 64 w 1996"/>
                <a:gd name="T41" fmla="*/ 1349 h 1996"/>
                <a:gd name="T42" fmla="*/ 1932 w 1996"/>
                <a:gd name="T43" fmla="*/ 1349 h 1996"/>
                <a:gd name="T44" fmla="*/ 1932 w 1996"/>
                <a:gd name="T45" fmla="*/ 1349 h 1996"/>
                <a:gd name="T46" fmla="*/ 88 w 1996"/>
                <a:gd name="T47" fmla="*/ 1271 h 1996"/>
                <a:gd name="T48" fmla="*/ 1938 w 1996"/>
                <a:gd name="T49" fmla="*/ 1133 h 1996"/>
                <a:gd name="T50" fmla="*/ 3 w 1996"/>
                <a:gd name="T51" fmla="*/ 1072 h 1996"/>
                <a:gd name="T52" fmla="*/ 1993 w 1996"/>
                <a:gd name="T53" fmla="*/ 1072 h 1996"/>
                <a:gd name="T54" fmla="*/ 1996 w 1996"/>
                <a:gd name="T55" fmla="*/ 985 h 1996"/>
                <a:gd name="T56" fmla="*/ 0 w 1996"/>
                <a:gd name="T57" fmla="*/ 998 h 1996"/>
                <a:gd name="T58" fmla="*/ 48 w 1996"/>
                <a:gd name="T59" fmla="*/ 1004 h 1996"/>
                <a:gd name="T60" fmla="*/ 1984 w 1996"/>
                <a:gd name="T61" fmla="*/ 843 h 1996"/>
                <a:gd name="T62" fmla="*/ 9 w 1996"/>
                <a:gd name="T63" fmla="*/ 863 h 1996"/>
                <a:gd name="T64" fmla="*/ 1924 w 1996"/>
                <a:gd name="T65" fmla="*/ 787 h 1996"/>
                <a:gd name="T66" fmla="*/ 1924 w 1996"/>
                <a:gd name="T67" fmla="*/ 787 h 1996"/>
                <a:gd name="T68" fmla="*/ 107 w 1996"/>
                <a:gd name="T69" fmla="*/ 670 h 1996"/>
                <a:gd name="T70" fmla="*/ 1901 w 1996"/>
                <a:gd name="T71" fmla="*/ 572 h 1996"/>
                <a:gd name="T72" fmla="*/ 87 w 1996"/>
                <a:gd name="T73" fmla="*/ 590 h 1996"/>
                <a:gd name="T74" fmla="*/ 1828 w 1996"/>
                <a:gd name="T75" fmla="*/ 536 h 1996"/>
                <a:gd name="T76" fmla="*/ 1828 w 1996"/>
                <a:gd name="T77" fmla="*/ 536 h 1996"/>
                <a:gd name="T78" fmla="*/ 235 w 1996"/>
                <a:gd name="T79" fmla="*/ 432 h 1996"/>
                <a:gd name="T80" fmla="*/ 1745 w 1996"/>
                <a:gd name="T81" fmla="*/ 336 h 1996"/>
                <a:gd name="T82" fmla="*/ 239 w 1996"/>
                <a:gd name="T83" fmla="*/ 350 h 1996"/>
                <a:gd name="T84" fmla="*/ 1664 w 1996"/>
                <a:gd name="T85" fmla="*/ 321 h 1996"/>
                <a:gd name="T86" fmla="*/ 1664 w 1996"/>
                <a:gd name="T87" fmla="*/ 321 h 1996"/>
                <a:gd name="T88" fmla="*/ 425 w 1996"/>
                <a:gd name="T89" fmla="*/ 241 h 1996"/>
                <a:gd name="T90" fmla="*/ 1528 w 1996"/>
                <a:gd name="T91" fmla="*/ 153 h 1996"/>
                <a:gd name="T92" fmla="*/ 451 w 1996"/>
                <a:gd name="T93" fmla="*/ 163 h 1996"/>
                <a:gd name="T94" fmla="*/ 1447 w 1996"/>
                <a:gd name="T95" fmla="*/ 161 h 1996"/>
                <a:gd name="T96" fmla="*/ 1447 w 1996"/>
                <a:gd name="T97" fmla="*/ 161 h 1996"/>
                <a:gd name="T98" fmla="*/ 661 w 1996"/>
                <a:gd name="T99" fmla="*/ 110 h 1996"/>
                <a:gd name="T100" fmla="*/ 1269 w 1996"/>
                <a:gd name="T101" fmla="*/ 37 h 1996"/>
                <a:gd name="T102" fmla="*/ 708 w 1996"/>
                <a:gd name="T103" fmla="*/ 43 h 1996"/>
                <a:gd name="T104" fmla="*/ 1193 w 1996"/>
                <a:gd name="T105" fmla="*/ 69 h 1996"/>
                <a:gd name="T106" fmla="*/ 1193 w 1996"/>
                <a:gd name="T107" fmla="*/ 69 h 1996"/>
                <a:gd name="T108" fmla="*/ 924 w 1996"/>
                <a:gd name="T109" fmla="*/ 51 h 1996"/>
                <a:gd name="T110" fmla="*/ 989 w 1996"/>
                <a:gd name="T111" fmla="*/ 48 h 1996"/>
                <a:gd name="T112" fmla="*/ 1059 w 1996"/>
                <a:gd name="T113" fmla="*/ 50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96" h="1996">
                  <a:moveTo>
                    <a:pt x="1001" y="1996"/>
                  </a:moveTo>
                  <a:cubicBezTo>
                    <a:pt x="998" y="1996"/>
                    <a:pt x="998" y="1996"/>
                    <a:pt x="998" y="1996"/>
                  </a:cubicBezTo>
                  <a:cubicBezTo>
                    <a:pt x="974" y="1996"/>
                    <a:pt x="950" y="1995"/>
                    <a:pt x="927" y="1993"/>
                  </a:cubicBezTo>
                  <a:cubicBezTo>
                    <a:pt x="930" y="1945"/>
                    <a:pt x="930" y="1945"/>
                    <a:pt x="930" y="1945"/>
                  </a:cubicBezTo>
                  <a:cubicBezTo>
                    <a:pt x="953" y="1947"/>
                    <a:pt x="975" y="1948"/>
                    <a:pt x="998" y="1948"/>
                  </a:cubicBezTo>
                  <a:cubicBezTo>
                    <a:pt x="1001" y="1948"/>
                    <a:pt x="1001" y="1948"/>
                    <a:pt x="1001" y="1948"/>
                  </a:cubicBezTo>
                  <a:lnTo>
                    <a:pt x="1001" y="1996"/>
                  </a:lnTo>
                  <a:close/>
                  <a:moveTo>
                    <a:pt x="1069" y="1993"/>
                  </a:moveTo>
                  <a:cubicBezTo>
                    <a:pt x="1066" y="1945"/>
                    <a:pt x="1066" y="1945"/>
                    <a:pt x="1066" y="1945"/>
                  </a:cubicBezTo>
                  <a:cubicBezTo>
                    <a:pt x="1089" y="1944"/>
                    <a:pt x="1113" y="1941"/>
                    <a:pt x="1136" y="1938"/>
                  </a:cubicBezTo>
                  <a:cubicBezTo>
                    <a:pt x="1143" y="1985"/>
                    <a:pt x="1143" y="1985"/>
                    <a:pt x="1143" y="1985"/>
                  </a:cubicBezTo>
                  <a:cubicBezTo>
                    <a:pt x="1119" y="1989"/>
                    <a:pt x="1094" y="1992"/>
                    <a:pt x="1069" y="1993"/>
                  </a:cubicBezTo>
                  <a:close/>
                  <a:moveTo>
                    <a:pt x="860" y="1986"/>
                  </a:moveTo>
                  <a:cubicBezTo>
                    <a:pt x="835" y="1983"/>
                    <a:pt x="810" y="1979"/>
                    <a:pt x="786" y="1973"/>
                  </a:cubicBezTo>
                  <a:cubicBezTo>
                    <a:pt x="797" y="1926"/>
                    <a:pt x="797" y="1926"/>
                    <a:pt x="797" y="1926"/>
                  </a:cubicBezTo>
                  <a:cubicBezTo>
                    <a:pt x="820" y="1931"/>
                    <a:pt x="843" y="1935"/>
                    <a:pt x="866" y="1938"/>
                  </a:cubicBezTo>
                  <a:lnTo>
                    <a:pt x="860" y="1986"/>
                  </a:lnTo>
                  <a:close/>
                  <a:moveTo>
                    <a:pt x="1210" y="1973"/>
                  </a:moveTo>
                  <a:cubicBezTo>
                    <a:pt x="1200" y="1926"/>
                    <a:pt x="1200" y="1926"/>
                    <a:pt x="1200" y="1926"/>
                  </a:cubicBezTo>
                  <a:cubicBezTo>
                    <a:pt x="1223" y="1921"/>
                    <a:pt x="1246" y="1915"/>
                    <a:pt x="1268" y="1909"/>
                  </a:cubicBezTo>
                  <a:cubicBezTo>
                    <a:pt x="1282" y="1955"/>
                    <a:pt x="1282" y="1955"/>
                    <a:pt x="1282" y="1955"/>
                  </a:cubicBezTo>
                  <a:cubicBezTo>
                    <a:pt x="1258" y="1962"/>
                    <a:pt x="1234" y="1968"/>
                    <a:pt x="1210" y="1973"/>
                  </a:cubicBezTo>
                  <a:close/>
                  <a:moveTo>
                    <a:pt x="721" y="1957"/>
                  </a:moveTo>
                  <a:cubicBezTo>
                    <a:pt x="697" y="1950"/>
                    <a:pt x="673" y="1942"/>
                    <a:pt x="650" y="1934"/>
                  </a:cubicBezTo>
                  <a:cubicBezTo>
                    <a:pt x="667" y="1888"/>
                    <a:pt x="667" y="1888"/>
                    <a:pt x="667" y="1888"/>
                  </a:cubicBezTo>
                  <a:cubicBezTo>
                    <a:pt x="689" y="1896"/>
                    <a:pt x="711" y="1904"/>
                    <a:pt x="734" y="1910"/>
                  </a:cubicBezTo>
                  <a:lnTo>
                    <a:pt x="721" y="1957"/>
                  </a:lnTo>
                  <a:close/>
                  <a:moveTo>
                    <a:pt x="1346" y="1933"/>
                  </a:moveTo>
                  <a:cubicBezTo>
                    <a:pt x="1329" y="1888"/>
                    <a:pt x="1329" y="1888"/>
                    <a:pt x="1329" y="1888"/>
                  </a:cubicBezTo>
                  <a:cubicBezTo>
                    <a:pt x="1351" y="1880"/>
                    <a:pt x="1373" y="1871"/>
                    <a:pt x="1395" y="1861"/>
                  </a:cubicBezTo>
                  <a:cubicBezTo>
                    <a:pt x="1415" y="1905"/>
                    <a:pt x="1415" y="1905"/>
                    <a:pt x="1415" y="1905"/>
                  </a:cubicBezTo>
                  <a:cubicBezTo>
                    <a:pt x="1392" y="1915"/>
                    <a:pt x="1369" y="1925"/>
                    <a:pt x="1346" y="1933"/>
                  </a:cubicBezTo>
                  <a:close/>
                  <a:moveTo>
                    <a:pt x="587" y="1908"/>
                  </a:moveTo>
                  <a:cubicBezTo>
                    <a:pt x="565" y="1898"/>
                    <a:pt x="542" y="1886"/>
                    <a:pt x="521" y="1874"/>
                  </a:cubicBezTo>
                  <a:cubicBezTo>
                    <a:pt x="544" y="1832"/>
                    <a:pt x="544" y="1832"/>
                    <a:pt x="544" y="1832"/>
                  </a:cubicBezTo>
                  <a:cubicBezTo>
                    <a:pt x="564" y="1843"/>
                    <a:pt x="586" y="1854"/>
                    <a:pt x="607" y="1864"/>
                  </a:cubicBezTo>
                  <a:lnTo>
                    <a:pt x="587" y="1908"/>
                  </a:lnTo>
                  <a:close/>
                  <a:moveTo>
                    <a:pt x="1475" y="1875"/>
                  </a:moveTo>
                  <a:cubicBezTo>
                    <a:pt x="1452" y="1832"/>
                    <a:pt x="1452" y="1832"/>
                    <a:pt x="1452" y="1832"/>
                  </a:cubicBezTo>
                  <a:cubicBezTo>
                    <a:pt x="1473" y="1821"/>
                    <a:pt x="1493" y="1809"/>
                    <a:pt x="1513" y="1796"/>
                  </a:cubicBezTo>
                  <a:cubicBezTo>
                    <a:pt x="1539" y="1837"/>
                    <a:pt x="1539" y="1837"/>
                    <a:pt x="1539" y="1837"/>
                  </a:cubicBezTo>
                  <a:cubicBezTo>
                    <a:pt x="1519" y="1850"/>
                    <a:pt x="1497" y="1863"/>
                    <a:pt x="1475" y="1875"/>
                  </a:cubicBezTo>
                  <a:close/>
                  <a:moveTo>
                    <a:pt x="462" y="1840"/>
                  </a:moveTo>
                  <a:cubicBezTo>
                    <a:pt x="441" y="1827"/>
                    <a:pt x="421" y="1813"/>
                    <a:pt x="401" y="1798"/>
                  </a:cubicBezTo>
                  <a:cubicBezTo>
                    <a:pt x="430" y="1759"/>
                    <a:pt x="430" y="1759"/>
                    <a:pt x="430" y="1759"/>
                  </a:cubicBezTo>
                  <a:cubicBezTo>
                    <a:pt x="449" y="1773"/>
                    <a:pt x="468" y="1787"/>
                    <a:pt x="488" y="1799"/>
                  </a:cubicBezTo>
                  <a:lnTo>
                    <a:pt x="462" y="1840"/>
                  </a:lnTo>
                  <a:close/>
                  <a:moveTo>
                    <a:pt x="1595" y="1798"/>
                  </a:moveTo>
                  <a:cubicBezTo>
                    <a:pt x="1566" y="1759"/>
                    <a:pt x="1566" y="1759"/>
                    <a:pt x="1566" y="1759"/>
                  </a:cubicBezTo>
                  <a:cubicBezTo>
                    <a:pt x="1585" y="1745"/>
                    <a:pt x="1603" y="1730"/>
                    <a:pt x="1621" y="1715"/>
                  </a:cubicBezTo>
                  <a:cubicBezTo>
                    <a:pt x="1653" y="1751"/>
                    <a:pt x="1653" y="1751"/>
                    <a:pt x="1653" y="1751"/>
                  </a:cubicBezTo>
                  <a:cubicBezTo>
                    <a:pt x="1634" y="1767"/>
                    <a:pt x="1615" y="1783"/>
                    <a:pt x="1595" y="1798"/>
                  </a:cubicBezTo>
                  <a:close/>
                  <a:moveTo>
                    <a:pt x="348" y="1755"/>
                  </a:moveTo>
                  <a:cubicBezTo>
                    <a:pt x="329" y="1739"/>
                    <a:pt x="311" y="1722"/>
                    <a:pt x="293" y="1705"/>
                  </a:cubicBezTo>
                  <a:cubicBezTo>
                    <a:pt x="328" y="1670"/>
                    <a:pt x="328" y="1670"/>
                    <a:pt x="328" y="1670"/>
                  </a:cubicBezTo>
                  <a:cubicBezTo>
                    <a:pt x="344" y="1687"/>
                    <a:pt x="362" y="1703"/>
                    <a:pt x="379" y="1718"/>
                  </a:cubicBezTo>
                  <a:lnTo>
                    <a:pt x="348" y="1755"/>
                  </a:lnTo>
                  <a:close/>
                  <a:moveTo>
                    <a:pt x="1702" y="1705"/>
                  </a:moveTo>
                  <a:cubicBezTo>
                    <a:pt x="1668" y="1671"/>
                    <a:pt x="1668" y="1671"/>
                    <a:pt x="1668" y="1671"/>
                  </a:cubicBezTo>
                  <a:cubicBezTo>
                    <a:pt x="1685" y="1654"/>
                    <a:pt x="1701" y="1637"/>
                    <a:pt x="1716" y="1619"/>
                  </a:cubicBezTo>
                  <a:cubicBezTo>
                    <a:pt x="1753" y="1651"/>
                    <a:pt x="1753" y="1651"/>
                    <a:pt x="1753" y="1651"/>
                  </a:cubicBezTo>
                  <a:cubicBezTo>
                    <a:pt x="1737" y="1669"/>
                    <a:pt x="1720" y="1687"/>
                    <a:pt x="1702" y="1705"/>
                  </a:cubicBezTo>
                  <a:close/>
                  <a:moveTo>
                    <a:pt x="247" y="1655"/>
                  </a:moveTo>
                  <a:cubicBezTo>
                    <a:pt x="231" y="1637"/>
                    <a:pt x="215" y="1617"/>
                    <a:pt x="200" y="1597"/>
                  </a:cubicBezTo>
                  <a:cubicBezTo>
                    <a:pt x="239" y="1568"/>
                    <a:pt x="239" y="1568"/>
                    <a:pt x="239" y="1568"/>
                  </a:cubicBezTo>
                  <a:cubicBezTo>
                    <a:pt x="253" y="1587"/>
                    <a:pt x="268" y="1606"/>
                    <a:pt x="283" y="1623"/>
                  </a:cubicBezTo>
                  <a:lnTo>
                    <a:pt x="247" y="1655"/>
                  </a:lnTo>
                  <a:close/>
                  <a:moveTo>
                    <a:pt x="1796" y="1598"/>
                  </a:moveTo>
                  <a:cubicBezTo>
                    <a:pt x="1757" y="1569"/>
                    <a:pt x="1757" y="1569"/>
                    <a:pt x="1757" y="1569"/>
                  </a:cubicBezTo>
                  <a:cubicBezTo>
                    <a:pt x="1771" y="1550"/>
                    <a:pt x="1785" y="1530"/>
                    <a:pt x="1797" y="1511"/>
                  </a:cubicBezTo>
                  <a:cubicBezTo>
                    <a:pt x="1838" y="1537"/>
                    <a:pt x="1838" y="1537"/>
                    <a:pt x="1838" y="1537"/>
                  </a:cubicBezTo>
                  <a:cubicBezTo>
                    <a:pt x="1825" y="1557"/>
                    <a:pt x="1811" y="1578"/>
                    <a:pt x="1796" y="1598"/>
                  </a:cubicBezTo>
                  <a:close/>
                  <a:moveTo>
                    <a:pt x="161" y="1542"/>
                  </a:moveTo>
                  <a:cubicBezTo>
                    <a:pt x="148" y="1521"/>
                    <a:pt x="135" y="1500"/>
                    <a:pt x="123" y="1478"/>
                  </a:cubicBezTo>
                  <a:cubicBezTo>
                    <a:pt x="165" y="1455"/>
                    <a:pt x="165" y="1455"/>
                    <a:pt x="165" y="1455"/>
                  </a:cubicBezTo>
                  <a:cubicBezTo>
                    <a:pt x="177" y="1475"/>
                    <a:pt x="189" y="1496"/>
                    <a:pt x="202" y="1516"/>
                  </a:cubicBezTo>
                  <a:lnTo>
                    <a:pt x="161" y="1542"/>
                  </a:lnTo>
                  <a:close/>
                  <a:moveTo>
                    <a:pt x="1873" y="1478"/>
                  </a:moveTo>
                  <a:cubicBezTo>
                    <a:pt x="1831" y="1455"/>
                    <a:pt x="1831" y="1455"/>
                    <a:pt x="1831" y="1455"/>
                  </a:cubicBezTo>
                  <a:cubicBezTo>
                    <a:pt x="1842" y="1435"/>
                    <a:pt x="1853" y="1413"/>
                    <a:pt x="1862" y="1392"/>
                  </a:cubicBezTo>
                  <a:cubicBezTo>
                    <a:pt x="1906" y="1412"/>
                    <a:pt x="1906" y="1412"/>
                    <a:pt x="1906" y="1412"/>
                  </a:cubicBezTo>
                  <a:cubicBezTo>
                    <a:pt x="1896" y="1434"/>
                    <a:pt x="1885" y="1457"/>
                    <a:pt x="1873" y="1478"/>
                  </a:cubicBezTo>
                  <a:close/>
                  <a:moveTo>
                    <a:pt x="92" y="1418"/>
                  </a:moveTo>
                  <a:cubicBezTo>
                    <a:pt x="82" y="1395"/>
                    <a:pt x="72" y="1372"/>
                    <a:pt x="64" y="1349"/>
                  </a:cubicBezTo>
                  <a:cubicBezTo>
                    <a:pt x="109" y="1332"/>
                    <a:pt x="109" y="1332"/>
                    <a:pt x="109" y="1332"/>
                  </a:cubicBezTo>
                  <a:cubicBezTo>
                    <a:pt x="117" y="1354"/>
                    <a:pt x="126" y="1376"/>
                    <a:pt x="136" y="1397"/>
                  </a:cubicBezTo>
                  <a:lnTo>
                    <a:pt x="92" y="1418"/>
                  </a:lnTo>
                  <a:close/>
                  <a:moveTo>
                    <a:pt x="1932" y="1349"/>
                  </a:moveTo>
                  <a:cubicBezTo>
                    <a:pt x="1887" y="1332"/>
                    <a:pt x="1887" y="1332"/>
                    <a:pt x="1887" y="1332"/>
                  </a:cubicBezTo>
                  <a:cubicBezTo>
                    <a:pt x="1895" y="1310"/>
                    <a:pt x="1903" y="1288"/>
                    <a:pt x="1910" y="1265"/>
                  </a:cubicBezTo>
                  <a:cubicBezTo>
                    <a:pt x="1956" y="1279"/>
                    <a:pt x="1956" y="1279"/>
                    <a:pt x="1956" y="1279"/>
                  </a:cubicBezTo>
                  <a:cubicBezTo>
                    <a:pt x="1949" y="1302"/>
                    <a:pt x="1941" y="1326"/>
                    <a:pt x="1932" y="1349"/>
                  </a:cubicBezTo>
                  <a:close/>
                  <a:moveTo>
                    <a:pt x="42" y="1285"/>
                  </a:moveTo>
                  <a:cubicBezTo>
                    <a:pt x="35" y="1261"/>
                    <a:pt x="29" y="1237"/>
                    <a:pt x="23" y="1213"/>
                  </a:cubicBezTo>
                  <a:cubicBezTo>
                    <a:pt x="71" y="1203"/>
                    <a:pt x="71" y="1203"/>
                    <a:pt x="71" y="1203"/>
                  </a:cubicBezTo>
                  <a:cubicBezTo>
                    <a:pt x="76" y="1226"/>
                    <a:pt x="82" y="1249"/>
                    <a:pt x="88" y="1271"/>
                  </a:cubicBezTo>
                  <a:lnTo>
                    <a:pt x="42" y="1285"/>
                  </a:lnTo>
                  <a:close/>
                  <a:moveTo>
                    <a:pt x="1973" y="1213"/>
                  </a:moveTo>
                  <a:cubicBezTo>
                    <a:pt x="1926" y="1202"/>
                    <a:pt x="1926" y="1202"/>
                    <a:pt x="1926" y="1202"/>
                  </a:cubicBezTo>
                  <a:cubicBezTo>
                    <a:pt x="1931" y="1180"/>
                    <a:pt x="1935" y="1156"/>
                    <a:pt x="1938" y="1133"/>
                  </a:cubicBezTo>
                  <a:cubicBezTo>
                    <a:pt x="1986" y="1140"/>
                    <a:pt x="1986" y="1140"/>
                    <a:pt x="1986" y="1140"/>
                  </a:cubicBezTo>
                  <a:cubicBezTo>
                    <a:pt x="1982" y="1164"/>
                    <a:pt x="1978" y="1189"/>
                    <a:pt x="1973" y="1213"/>
                  </a:cubicBezTo>
                  <a:close/>
                  <a:moveTo>
                    <a:pt x="11" y="1146"/>
                  </a:moveTo>
                  <a:cubicBezTo>
                    <a:pt x="7" y="1122"/>
                    <a:pt x="5" y="1097"/>
                    <a:pt x="3" y="1072"/>
                  </a:cubicBezTo>
                  <a:cubicBezTo>
                    <a:pt x="51" y="1069"/>
                    <a:pt x="51" y="1069"/>
                    <a:pt x="51" y="1069"/>
                  </a:cubicBezTo>
                  <a:cubicBezTo>
                    <a:pt x="53" y="1092"/>
                    <a:pt x="55" y="1116"/>
                    <a:pt x="59" y="1139"/>
                  </a:cubicBezTo>
                  <a:lnTo>
                    <a:pt x="11" y="1146"/>
                  </a:lnTo>
                  <a:close/>
                  <a:moveTo>
                    <a:pt x="1993" y="1072"/>
                  </a:moveTo>
                  <a:cubicBezTo>
                    <a:pt x="1945" y="1069"/>
                    <a:pt x="1945" y="1069"/>
                    <a:pt x="1945" y="1069"/>
                  </a:cubicBezTo>
                  <a:cubicBezTo>
                    <a:pt x="1947" y="1045"/>
                    <a:pt x="1948" y="1022"/>
                    <a:pt x="1948" y="998"/>
                  </a:cubicBezTo>
                  <a:cubicBezTo>
                    <a:pt x="1947" y="985"/>
                    <a:pt x="1947" y="985"/>
                    <a:pt x="1947" y="985"/>
                  </a:cubicBezTo>
                  <a:cubicBezTo>
                    <a:pt x="1996" y="985"/>
                    <a:pt x="1996" y="985"/>
                    <a:pt x="1996" y="985"/>
                  </a:cubicBezTo>
                  <a:cubicBezTo>
                    <a:pt x="1996" y="998"/>
                    <a:pt x="1996" y="998"/>
                    <a:pt x="1996" y="998"/>
                  </a:cubicBezTo>
                  <a:cubicBezTo>
                    <a:pt x="1996" y="1023"/>
                    <a:pt x="1995" y="1048"/>
                    <a:pt x="1993" y="1072"/>
                  </a:cubicBezTo>
                  <a:close/>
                  <a:moveTo>
                    <a:pt x="0" y="1005"/>
                  </a:moveTo>
                  <a:cubicBezTo>
                    <a:pt x="0" y="998"/>
                    <a:pt x="0" y="998"/>
                    <a:pt x="0" y="998"/>
                  </a:cubicBezTo>
                  <a:cubicBezTo>
                    <a:pt x="0" y="976"/>
                    <a:pt x="1" y="953"/>
                    <a:pt x="2" y="930"/>
                  </a:cubicBezTo>
                  <a:cubicBezTo>
                    <a:pt x="51" y="934"/>
                    <a:pt x="51" y="934"/>
                    <a:pt x="51" y="934"/>
                  </a:cubicBezTo>
                  <a:cubicBezTo>
                    <a:pt x="49" y="955"/>
                    <a:pt x="48" y="977"/>
                    <a:pt x="48" y="998"/>
                  </a:cubicBezTo>
                  <a:cubicBezTo>
                    <a:pt x="48" y="1004"/>
                    <a:pt x="48" y="1004"/>
                    <a:pt x="48" y="1004"/>
                  </a:cubicBezTo>
                  <a:lnTo>
                    <a:pt x="0" y="1005"/>
                  </a:lnTo>
                  <a:close/>
                  <a:moveTo>
                    <a:pt x="1945" y="921"/>
                  </a:moveTo>
                  <a:cubicBezTo>
                    <a:pt x="1943" y="898"/>
                    <a:pt x="1940" y="874"/>
                    <a:pt x="1936" y="851"/>
                  </a:cubicBezTo>
                  <a:cubicBezTo>
                    <a:pt x="1984" y="843"/>
                    <a:pt x="1984" y="843"/>
                    <a:pt x="1984" y="843"/>
                  </a:cubicBezTo>
                  <a:cubicBezTo>
                    <a:pt x="1988" y="868"/>
                    <a:pt x="1991" y="892"/>
                    <a:pt x="1993" y="917"/>
                  </a:cubicBezTo>
                  <a:lnTo>
                    <a:pt x="1945" y="921"/>
                  </a:lnTo>
                  <a:close/>
                  <a:moveTo>
                    <a:pt x="57" y="869"/>
                  </a:moveTo>
                  <a:cubicBezTo>
                    <a:pt x="9" y="863"/>
                    <a:pt x="9" y="863"/>
                    <a:pt x="9" y="863"/>
                  </a:cubicBezTo>
                  <a:cubicBezTo>
                    <a:pt x="12" y="838"/>
                    <a:pt x="17" y="814"/>
                    <a:pt x="22" y="790"/>
                  </a:cubicBezTo>
                  <a:cubicBezTo>
                    <a:pt x="69" y="800"/>
                    <a:pt x="69" y="800"/>
                    <a:pt x="69" y="800"/>
                  </a:cubicBezTo>
                  <a:cubicBezTo>
                    <a:pt x="64" y="823"/>
                    <a:pt x="60" y="846"/>
                    <a:pt x="57" y="869"/>
                  </a:cubicBezTo>
                  <a:close/>
                  <a:moveTo>
                    <a:pt x="1924" y="787"/>
                  </a:moveTo>
                  <a:cubicBezTo>
                    <a:pt x="1919" y="764"/>
                    <a:pt x="1913" y="741"/>
                    <a:pt x="1906" y="719"/>
                  </a:cubicBezTo>
                  <a:cubicBezTo>
                    <a:pt x="1952" y="705"/>
                    <a:pt x="1952" y="705"/>
                    <a:pt x="1952" y="705"/>
                  </a:cubicBezTo>
                  <a:cubicBezTo>
                    <a:pt x="1959" y="728"/>
                    <a:pt x="1966" y="753"/>
                    <a:pt x="1971" y="777"/>
                  </a:cubicBezTo>
                  <a:lnTo>
                    <a:pt x="1924" y="787"/>
                  </a:lnTo>
                  <a:close/>
                  <a:moveTo>
                    <a:pt x="85" y="737"/>
                  </a:moveTo>
                  <a:cubicBezTo>
                    <a:pt x="38" y="724"/>
                    <a:pt x="38" y="724"/>
                    <a:pt x="38" y="724"/>
                  </a:cubicBezTo>
                  <a:cubicBezTo>
                    <a:pt x="45" y="700"/>
                    <a:pt x="53" y="676"/>
                    <a:pt x="61" y="653"/>
                  </a:cubicBezTo>
                  <a:cubicBezTo>
                    <a:pt x="107" y="670"/>
                    <a:pt x="107" y="670"/>
                    <a:pt x="107" y="670"/>
                  </a:cubicBezTo>
                  <a:cubicBezTo>
                    <a:pt x="99" y="692"/>
                    <a:pt x="91" y="714"/>
                    <a:pt x="85" y="737"/>
                  </a:cubicBezTo>
                  <a:close/>
                  <a:moveTo>
                    <a:pt x="1885" y="658"/>
                  </a:moveTo>
                  <a:cubicBezTo>
                    <a:pt x="1876" y="636"/>
                    <a:pt x="1867" y="614"/>
                    <a:pt x="1857" y="593"/>
                  </a:cubicBezTo>
                  <a:cubicBezTo>
                    <a:pt x="1901" y="572"/>
                    <a:pt x="1901" y="572"/>
                    <a:pt x="1901" y="572"/>
                  </a:cubicBezTo>
                  <a:cubicBezTo>
                    <a:pt x="1911" y="595"/>
                    <a:pt x="1921" y="618"/>
                    <a:pt x="1930" y="641"/>
                  </a:cubicBezTo>
                  <a:lnTo>
                    <a:pt x="1885" y="658"/>
                  </a:lnTo>
                  <a:close/>
                  <a:moveTo>
                    <a:pt x="131" y="610"/>
                  </a:moveTo>
                  <a:cubicBezTo>
                    <a:pt x="87" y="590"/>
                    <a:pt x="87" y="590"/>
                    <a:pt x="87" y="590"/>
                  </a:cubicBezTo>
                  <a:cubicBezTo>
                    <a:pt x="97" y="568"/>
                    <a:pt x="108" y="545"/>
                    <a:pt x="120" y="523"/>
                  </a:cubicBezTo>
                  <a:cubicBezTo>
                    <a:pt x="162" y="546"/>
                    <a:pt x="162" y="546"/>
                    <a:pt x="162" y="546"/>
                  </a:cubicBezTo>
                  <a:cubicBezTo>
                    <a:pt x="151" y="567"/>
                    <a:pt x="141" y="589"/>
                    <a:pt x="131" y="610"/>
                  </a:cubicBezTo>
                  <a:close/>
                  <a:moveTo>
                    <a:pt x="1828" y="536"/>
                  </a:moveTo>
                  <a:cubicBezTo>
                    <a:pt x="1816" y="515"/>
                    <a:pt x="1804" y="495"/>
                    <a:pt x="1791" y="475"/>
                  </a:cubicBezTo>
                  <a:cubicBezTo>
                    <a:pt x="1831" y="449"/>
                    <a:pt x="1831" y="449"/>
                    <a:pt x="1831" y="449"/>
                  </a:cubicBezTo>
                  <a:cubicBezTo>
                    <a:pt x="1845" y="469"/>
                    <a:pt x="1858" y="490"/>
                    <a:pt x="1870" y="512"/>
                  </a:cubicBezTo>
                  <a:lnTo>
                    <a:pt x="1828" y="536"/>
                  </a:lnTo>
                  <a:close/>
                  <a:moveTo>
                    <a:pt x="195" y="491"/>
                  </a:moveTo>
                  <a:cubicBezTo>
                    <a:pt x="154" y="465"/>
                    <a:pt x="154" y="465"/>
                    <a:pt x="154" y="465"/>
                  </a:cubicBezTo>
                  <a:cubicBezTo>
                    <a:pt x="168" y="444"/>
                    <a:pt x="182" y="423"/>
                    <a:pt x="196" y="404"/>
                  </a:cubicBezTo>
                  <a:cubicBezTo>
                    <a:pt x="235" y="432"/>
                    <a:pt x="235" y="432"/>
                    <a:pt x="235" y="432"/>
                  </a:cubicBezTo>
                  <a:cubicBezTo>
                    <a:pt x="221" y="451"/>
                    <a:pt x="208" y="471"/>
                    <a:pt x="195" y="491"/>
                  </a:cubicBezTo>
                  <a:close/>
                  <a:moveTo>
                    <a:pt x="1753" y="423"/>
                  </a:moveTo>
                  <a:cubicBezTo>
                    <a:pt x="1739" y="404"/>
                    <a:pt x="1724" y="386"/>
                    <a:pt x="1709" y="368"/>
                  </a:cubicBezTo>
                  <a:cubicBezTo>
                    <a:pt x="1745" y="336"/>
                    <a:pt x="1745" y="336"/>
                    <a:pt x="1745" y="336"/>
                  </a:cubicBezTo>
                  <a:cubicBezTo>
                    <a:pt x="1761" y="354"/>
                    <a:pt x="1777" y="374"/>
                    <a:pt x="1792" y="393"/>
                  </a:cubicBezTo>
                  <a:lnTo>
                    <a:pt x="1753" y="423"/>
                  </a:lnTo>
                  <a:close/>
                  <a:moveTo>
                    <a:pt x="275" y="382"/>
                  </a:moveTo>
                  <a:cubicBezTo>
                    <a:pt x="239" y="350"/>
                    <a:pt x="239" y="350"/>
                    <a:pt x="239" y="350"/>
                  </a:cubicBezTo>
                  <a:cubicBezTo>
                    <a:pt x="255" y="331"/>
                    <a:pt x="272" y="313"/>
                    <a:pt x="289" y="296"/>
                  </a:cubicBezTo>
                  <a:cubicBezTo>
                    <a:pt x="323" y="330"/>
                    <a:pt x="323" y="330"/>
                    <a:pt x="323" y="330"/>
                  </a:cubicBezTo>
                  <a:cubicBezTo>
                    <a:pt x="307" y="346"/>
                    <a:pt x="291" y="364"/>
                    <a:pt x="275" y="382"/>
                  </a:cubicBezTo>
                  <a:close/>
                  <a:moveTo>
                    <a:pt x="1664" y="321"/>
                  </a:moveTo>
                  <a:cubicBezTo>
                    <a:pt x="1647" y="305"/>
                    <a:pt x="1630" y="289"/>
                    <a:pt x="1612" y="273"/>
                  </a:cubicBezTo>
                  <a:cubicBezTo>
                    <a:pt x="1643" y="237"/>
                    <a:pt x="1643" y="237"/>
                    <a:pt x="1643" y="237"/>
                  </a:cubicBezTo>
                  <a:cubicBezTo>
                    <a:pt x="1662" y="252"/>
                    <a:pt x="1680" y="269"/>
                    <a:pt x="1698" y="287"/>
                  </a:cubicBezTo>
                  <a:lnTo>
                    <a:pt x="1664" y="321"/>
                  </a:lnTo>
                  <a:close/>
                  <a:moveTo>
                    <a:pt x="370" y="285"/>
                  </a:moveTo>
                  <a:cubicBezTo>
                    <a:pt x="338" y="249"/>
                    <a:pt x="338" y="249"/>
                    <a:pt x="338" y="249"/>
                  </a:cubicBezTo>
                  <a:cubicBezTo>
                    <a:pt x="357" y="233"/>
                    <a:pt x="376" y="217"/>
                    <a:pt x="396" y="202"/>
                  </a:cubicBezTo>
                  <a:cubicBezTo>
                    <a:pt x="425" y="241"/>
                    <a:pt x="425" y="241"/>
                    <a:pt x="425" y="241"/>
                  </a:cubicBezTo>
                  <a:cubicBezTo>
                    <a:pt x="406" y="255"/>
                    <a:pt x="388" y="270"/>
                    <a:pt x="370" y="285"/>
                  </a:cubicBezTo>
                  <a:close/>
                  <a:moveTo>
                    <a:pt x="1561" y="233"/>
                  </a:moveTo>
                  <a:cubicBezTo>
                    <a:pt x="1542" y="219"/>
                    <a:pt x="1523" y="206"/>
                    <a:pt x="1503" y="193"/>
                  </a:cubicBezTo>
                  <a:cubicBezTo>
                    <a:pt x="1528" y="153"/>
                    <a:pt x="1528" y="153"/>
                    <a:pt x="1528" y="153"/>
                  </a:cubicBezTo>
                  <a:cubicBezTo>
                    <a:pt x="1549" y="166"/>
                    <a:pt x="1570" y="180"/>
                    <a:pt x="1590" y="194"/>
                  </a:cubicBezTo>
                  <a:lnTo>
                    <a:pt x="1561" y="233"/>
                  </a:lnTo>
                  <a:close/>
                  <a:moveTo>
                    <a:pt x="478" y="203"/>
                  </a:moveTo>
                  <a:cubicBezTo>
                    <a:pt x="451" y="163"/>
                    <a:pt x="451" y="163"/>
                    <a:pt x="451" y="163"/>
                  </a:cubicBezTo>
                  <a:cubicBezTo>
                    <a:pt x="472" y="149"/>
                    <a:pt x="493" y="137"/>
                    <a:pt x="515" y="125"/>
                  </a:cubicBezTo>
                  <a:cubicBezTo>
                    <a:pt x="538" y="167"/>
                    <a:pt x="538" y="167"/>
                    <a:pt x="538" y="167"/>
                  </a:cubicBezTo>
                  <a:cubicBezTo>
                    <a:pt x="518" y="178"/>
                    <a:pt x="498" y="191"/>
                    <a:pt x="478" y="203"/>
                  </a:cubicBezTo>
                  <a:close/>
                  <a:moveTo>
                    <a:pt x="1447" y="161"/>
                  </a:moveTo>
                  <a:cubicBezTo>
                    <a:pt x="1426" y="150"/>
                    <a:pt x="1405" y="139"/>
                    <a:pt x="1383" y="130"/>
                  </a:cubicBezTo>
                  <a:cubicBezTo>
                    <a:pt x="1403" y="86"/>
                    <a:pt x="1403" y="86"/>
                    <a:pt x="1403" y="86"/>
                  </a:cubicBezTo>
                  <a:cubicBezTo>
                    <a:pt x="1425" y="96"/>
                    <a:pt x="1448" y="107"/>
                    <a:pt x="1470" y="118"/>
                  </a:cubicBezTo>
                  <a:lnTo>
                    <a:pt x="1447" y="161"/>
                  </a:lnTo>
                  <a:close/>
                  <a:moveTo>
                    <a:pt x="596" y="138"/>
                  </a:moveTo>
                  <a:cubicBezTo>
                    <a:pt x="575" y="94"/>
                    <a:pt x="575" y="94"/>
                    <a:pt x="575" y="94"/>
                  </a:cubicBezTo>
                  <a:cubicBezTo>
                    <a:pt x="598" y="83"/>
                    <a:pt x="621" y="74"/>
                    <a:pt x="644" y="65"/>
                  </a:cubicBezTo>
                  <a:cubicBezTo>
                    <a:pt x="661" y="110"/>
                    <a:pt x="661" y="110"/>
                    <a:pt x="661" y="110"/>
                  </a:cubicBezTo>
                  <a:cubicBezTo>
                    <a:pt x="639" y="118"/>
                    <a:pt x="617" y="128"/>
                    <a:pt x="596" y="138"/>
                  </a:cubicBezTo>
                  <a:close/>
                  <a:moveTo>
                    <a:pt x="1323" y="106"/>
                  </a:moveTo>
                  <a:cubicBezTo>
                    <a:pt x="1301" y="98"/>
                    <a:pt x="1279" y="90"/>
                    <a:pt x="1256" y="84"/>
                  </a:cubicBezTo>
                  <a:cubicBezTo>
                    <a:pt x="1269" y="37"/>
                    <a:pt x="1269" y="37"/>
                    <a:pt x="1269" y="37"/>
                  </a:cubicBezTo>
                  <a:cubicBezTo>
                    <a:pt x="1293" y="44"/>
                    <a:pt x="1317" y="52"/>
                    <a:pt x="1340" y="60"/>
                  </a:cubicBezTo>
                  <a:lnTo>
                    <a:pt x="1323" y="106"/>
                  </a:lnTo>
                  <a:close/>
                  <a:moveTo>
                    <a:pt x="722" y="89"/>
                  </a:moveTo>
                  <a:cubicBezTo>
                    <a:pt x="708" y="43"/>
                    <a:pt x="708" y="43"/>
                    <a:pt x="708" y="43"/>
                  </a:cubicBezTo>
                  <a:cubicBezTo>
                    <a:pt x="732" y="36"/>
                    <a:pt x="756" y="29"/>
                    <a:pt x="780" y="24"/>
                  </a:cubicBezTo>
                  <a:cubicBezTo>
                    <a:pt x="790" y="71"/>
                    <a:pt x="790" y="71"/>
                    <a:pt x="790" y="71"/>
                  </a:cubicBezTo>
                  <a:cubicBezTo>
                    <a:pt x="768" y="76"/>
                    <a:pt x="745" y="82"/>
                    <a:pt x="722" y="89"/>
                  </a:cubicBezTo>
                  <a:close/>
                  <a:moveTo>
                    <a:pt x="1193" y="69"/>
                  </a:moveTo>
                  <a:cubicBezTo>
                    <a:pt x="1170" y="64"/>
                    <a:pt x="1147" y="60"/>
                    <a:pt x="1124" y="57"/>
                  </a:cubicBezTo>
                  <a:cubicBezTo>
                    <a:pt x="1130" y="9"/>
                    <a:pt x="1130" y="9"/>
                    <a:pt x="1130" y="9"/>
                  </a:cubicBezTo>
                  <a:cubicBezTo>
                    <a:pt x="1155" y="12"/>
                    <a:pt x="1179" y="16"/>
                    <a:pt x="1203" y="21"/>
                  </a:cubicBezTo>
                  <a:lnTo>
                    <a:pt x="1193" y="69"/>
                  </a:lnTo>
                  <a:close/>
                  <a:moveTo>
                    <a:pt x="854" y="59"/>
                  </a:moveTo>
                  <a:cubicBezTo>
                    <a:pt x="847" y="11"/>
                    <a:pt x="847" y="11"/>
                    <a:pt x="847" y="11"/>
                  </a:cubicBezTo>
                  <a:cubicBezTo>
                    <a:pt x="871" y="8"/>
                    <a:pt x="896" y="5"/>
                    <a:pt x="920" y="3"/>
                  </a:cubicBezTo>
                  <a:cubicBezTo>
                    <a:pt x="924" y="51"/>
                    <a:pt x="924" y="51"/>
                    <a:pt x="924" y="51"/>
                  </a:cubicBezTo>
                  <a:cubicBezTo>
                    <a:pt x="901" y="53"/>
                    <a:pt x="877" y="56"/>
                    <a:pt x="854" y="59"/>
                  </a:cubicBezTo>
                  <a:close/>
                  <a:moveTo>
                    <a:pt x="1059" y="50"/>
                  </a:moveTo>
                  <a:cubicBezTo>
                    <a:pt x="1039" y="49"/>
                    <a:pt x="1019" y="48"/>
                    <a:pt x="998" y="48"/>
                  </a:cubicBezTo>
                  <a:cubicBezTo>
                    <a:pt x="989" y="48"/>
                    <a:pt x="989" y="48"/>
                    <a:pt x="989" y="48"/>
                  </a:cubicBezTo>
                  <a:cubicBezTo>
                    <a:pt x="988" y="0"/>
                    <a:pt x="988" y="0"/>
                    <a:pt x="988" y="0"/>
                  </a:cubicBezTo>
                  <a:cubicBezTo>
                    <a:pt x="998" y="0"/>
                    <a:pt x="998" y="0"/>
                    <a:pt x="998" y="0"/>
                  </a:cubicBezTo>
                  <a:cubicBezTo>
                    <a:pt x="1020" y="0"/>
                    <a:pt x="1041" y="1"/>
                    <a:pt x="1062" y="2"/>
                  </a:cubicBezTo>
                  <a:lnTo>
                    <a:pt x="1059" y="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5572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9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52051" y="1775088"/>
            <a:ext cx="3909944" cy="1224333"/>
            <a:chOff x="1052051" y="1775088"/>
            <a:chExt cx="3909944" cy="1224333"/>
          </a:xfrm>
        </p:grpSpPr>
        <p:sp>
          <p:nvSpPr>
            <p:cNvPr id="10" name="Rounded Rectangle 9"/>
            <p:cNvSpPr/>
            <p:nvPr/>
          </p:nvSpPr>
          <p:spPr>
            <a:xfrm>
              <a:off x="1052051" y="1775088"/>
              <a:ext cx="3909944" cy="12243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52982" y="2006013"/>
              <a:ext cx="3522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/>
                <a:t>Cargo Overseas has over 30 years’ experience performing the same customs declaration processes for hundreds of our clients who currently import and export to non-EU countries around the world</a:t>
              </a: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E7412305-A036-4D70-AC4D-FBAA24FE6FD1}"/>
                </a:ext>
              </a:extLst>
            </p:cNvPr>
            <p:cNvSpPr/>
            <p:nvPr/>
          </p:nvSpPr>
          <p:spPr>
            <a:xfrm>
              <a:off x="1351260" y="1794383"/>
              <a:ext cx="487065" cy="119910"/>
            </a:xfrm>
            <a:prstGeom prst="parallelogram">
              <a:avLst>
                <a:gd name="adj" fmla="val 50151"/>
              </a:avLst>
            </a:prstGeom>
            <a:solidFill>
              <a:srgbClr val="7AD2FC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30004" y="1775088"/>
            <a:ext cx="3909944" cy="1224333"/>
            <a:chOff x="7230004" y="1775088"/>
            <a:chExt cx="3909944" cy="1224333"/>
          </a:xfrm>
        </p:grpSpPr>
        <p:sp>
          <p:nvSpPr>
            <p:cNvPr id="8" name="Rounded Rectangle 7"/>
            <p:cNvSpPr/>
            <p:nvPr/>
          </p:nvSpPr>
          <p:spPr>
            <a:xfrm>
              <a:off x="7230004" y="1775088"/>
              <a:ext cx="3909944" cy="12243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25182" y="2006013"/>
              <a:ext cx="3522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/>
                <a:t>Where we differentiate is that we combine our extensive freight industry knowledge with the latest digital technologies to deliver an uncomplicated Brexit solution</a:t>
              </a: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E7412305-A036-4D70-AC4D-FBAA24FE6FD1}"/>
                </a:ext>
              </a:extLst>
            </p:cNvPr>
            <p:cNvSpPr/>
            <p:nvPr/>
          </p:nvSpPr>
          <p:spPr>
            <a:xfrm>
              <a:off x="7504410" y="1794383"/>
              <a:ext cx="487065" cy="119910"/>
            </a:xfrm>
            <a:prstGeom prst="parallelogram">
              <a:avLst>
                <a:gd name="adj" fmla="val 50151"/>
              </a:avLst>
            </a:prstGeom>
            <a:solidFill>
              <a:srgbClr val="7AD2FC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52051" y="4098152"/>
            <a:ext cx="3909944" cy="1224333"/>
            <a:chOff x="1052051" y="4098152"/>
            <a:chExt cx="3909944" cy="1224333"/>
          </a:xfrm>
        </p:grpSpPr>
        <p:sp>
          <p:nvSpPr>
            <p:cNvPr id="11" name="Rounded Rectangle 10"/>
            <p:cNvSpPr/>
            <p:nvPr/>
          </p:nvSpPr>
          <p:spPr>
            <a:xfrm>
              <a:off x="1052051" y="4098152"/>
              <a:ext cx="3909944" cy="12243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57365" y="4370741"/>
              <a:ext cx="357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/>
                <a:t>We provide simple data capture, automated processing and real-time information to ensure minimal impact to your business</a:t>
              </a: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E7412305-A036-4D70-AC4D-FBAA24FE6FD1}"/>
                </a:ext>
              </a:extLst>
            </p:cNvPr>
            <p:cNvSpPr/>
            <p:nvPr/>
          </p:nvSpPr>
          <p:spPr>
            <a:xfrm>
              <a:off x="1351260" y="4108958"/>
              <a:ext cx="487065" cy="119910"/>
            </a:xfrm>
            <a:prstGeom prst="parallelogram">
              <a:avLst>
                <a:gd name="adj" fmla="val 50151"/>
              </a:avLst>
            </a:prstGeom>
            <a:solidFill>
              <a:srgbClr val="7AD2FC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30004" y="4098152"/>
            <a:ext cx="3909944" cy="1224333"/>
            <a:chOff x="7230004" y="4098152"/>
            <a:chExt cx="3909944" cy="1224333"/>
          </a:xfrm>
        </p:grpSpPr>
        <p:sp>
          <p:nvSpPr>
            <p:cNvPr id="9" name="Rounded Rectangle 8"/>
            <p:cNvSpPr/>
            <p:nvPr/>
          </p:nvSpPr>
          <p:spPr>
            <a:xfrm>
              <a:off x="7230004" y="4098152"/>
              <a:ext cx="3909944" cy="12243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54000" dist="1270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04410" y="4366532"/>
              <a:ext cx="3442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/>
                <a:t>We are responsive to the ever moving landscape of leaving the EU and continually innovate to find better ways to address the challenges our </a:t>
              </a:r>
              <a:r>
                <a:rPr lang="en-US" sz="1200"/>
                <a:t>clients face</a:t>
              </a:r>
              <a:endParaRPr lang="en-US" sz="1200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E7412305-A036-4D70-AC4D-FBAA24FE6FD1}"/>
                </a:ext>
              </a:extLst>
            </p:cNvPr>
            <p:cNvSpPr/>
            <p:nvPr/>
          </p:nvSpPr>
          <p:spPr>
            <a:xfrm>
              <a:off x="7504410" y="4108958"/>
              <a:ext cx="487065" cy="119910"/>
            </a:xfrm>
            <a:prstGeom prst="parallelogram">
              <a:avLst>
                <a:gd name="adj" fmla="val 50151"/>
              </a:avLst>
            </a:prstGeom>
            <a:solidFill>
              <a:srgbClr val="7AD2FC"/>
            </a:solidFill>
            <a:ln>
              <a:noFill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665686B-79F8-BF45-94CE-E4E3D731A9FF}"/>
              </a:ext>
            </a:extLst>
          </p:cNvPr>
          <p:cNvSpPr/>
          <p:nvPr/>
        </p:nvSpPr>
        <p:spPr>
          <a:xfrm>
            <a:off x="0" y="6464461"/>
            <a:ext cx="12192000" cy="787078"/>
          </a:xfrm>
          <a:prstGeom prst="rect">
            <a:avLst/>
          </a:prstGeom>
          <a:solidFill>
            <a:srgbClr val="305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" y="559834"/>
            <a:ext cx="4833938" cy="60856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F4F7D"/>
                </a:solidFill>
              </a:rPr>
              <a:t>HOW MUCH?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023324" y="4812614"/>
            <a:ext cx="1754490" cy="17544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298700"/>
            <a:ext cx="12192000" cy="1574800"/>
          </a:xfrm>
          <a:prstGeom prst="rect">
            <a:avLst/>
          </a:prstGeom>
          <a:gradFill>
            <a:gsLst>
              <a:gs pos="100000">
                <a:srgbClr val="7AD2FC"/>
              </a:gs>
              <a:gs pos="0">
                <a:srgbClr val="3051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22904" y="1410384"/>
            <a:ext cx="838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IN" dirty="0">
                <a:solidFill>
                  <a:srgbClr val="2F4F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 pricing structure is designed to be as simple and transparent as possible.</a:t>
            </a:r>
          </a:p>
          <a:p>
            <a:pPr lvl="0" algn="just">
              <a:defRPr/>
            </a:pPr>
            <a:r>
              <a:rPr lang="en-IN" dirty="0">
                <a:solidFill>
                  <a:srgbClr val="2F4F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 users will have access to the dashboard platform and its standard features.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250686" y="2483234"/>
            <a:ext cx="2590800" cy="3264502"/>
            <a:chOff x="1250686" y="2483234"/>
            <a:chExt cx="2590800" cy="3264502"/>
          </a:xfrm>
        </p:grpSpPr>
        <p:sp>
          <p:nvSpPr>
            <p:cNvPr id="6" name="Rectangle 5"/>
            <p:cNvSpPr/>
            <p:nvPr/>
          </p:nvSpPr>
          <p:spPr>
            <a:xfrm>
              <a:off x="1250686" y="2483234"/>
              <a:ext cx="2590800" cy="3264502"/>
            </a:xfrm>
            <a:prstGeom prst="rect">
              <a:avLst/>
            </a:prstGeom>
            <a:solidFill>
              <a:srgbClr val="2F4F7D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88256" y="2521744"/>
              <a:ext cx="2514600" cy="90487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88256" y="3426619"/>
              <a:ext cx="2514600" cy="729457"/>
            </a:xfrm>
            <a:prstGeom prst="rect">
              <a:avLst/>
            </a:prstGeom>
            <a:solidFill>
              <a:srgbClr val="305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88256" y="4156076"/>
              <a:ext cx="2514600" cy="729457"/>
            </a:xfrm>
            <a:prstGeom prst="rect">
              <a:avLst/>
            </a:prstGeom>
            <a:solidFill>
              <a:srgbClr val="1A6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88256" y="4879976"/>
              <a:ext cx="2514600" cy="866450"/>
            </a:xfrm>
            <a:prstGeom prst="rect">
              <a:avLst/>
            </a:prstGeom>
            <a:solidFill>
              <a:srgbClr val="338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98984" y="2789515"/>
              <a:ext cx="2293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Basic access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98984" y="3634680"/>
              <a:ext cx="2293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No fee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49255" y="4357153"/>
              <a:ext cx="2293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Smart form data entry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49255" y="5033154"/>
              <a:ext cx="22931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£45 </a:t>
              </a:r>
              <a:r>
                <a: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per customs declaration entry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148138" y="2483234"/>
            <a:ext cx="2590800" cy="3264502"/>
            <a:chOff x="4148138" y="2483234"/>
            <a:chExt cx="2590800" cy="3264502"/>
          </a:xfrm>
        </p:grpSpPr>
        <p:sp>
          <p:nvSpPr>
            <p:cNvPr id="7" name="Rectangle 6"/>
            <p:cNvSpPr/>
            <p:nvPr/>
          </p:nvSpPr>
          <p:spPr>
            <a:xfrm>
              <a:off x="4148138" y="2483234"/>
              <a:ext cx="2590800" cy="3264502"/>
            </a:xfrm>
            <a:prstGeom prst="rect">
              <a:avLst/>
            </a:prstGeom>
            <a:solidFill>
              <a:srgbClr val="2F4F7D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83856" y="2521744"/>
              <a:ext cx="2514600" cy="9048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1884" y="2648105"/>
              <a:ext cx="2293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API / Template access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83856" y="3426619"/>
              <a:ext cx="2514600" cy="729457"/>
            </a:xfrm>
            <a:prstGeom prst="rect">
              <a:avLst/>
            </a:prstGeom>
            <a:solidFill>
              <a:srgbClr val="305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83856" y="4156076"/>
              <a:ext cx="2514600" cy="729457"/>
            </a:xfrm>
            <a:prstGeom prst="rect">
              <a:avLst/>
            </a:prstGeom>
            <a:solidFill>
              <a:srgbClr val="1A6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183856" y="4879976"/>
              <a:ext cx="2514600" cy="866450"/>
            </a:xfrm>
            <a:prstGeom prst="rect">
              <a:avLst/>
            </a:prstGeom>
            <a:solidFill>
              <a:srgbClr val="338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43784" y="3506323"/>
              <a:ext cx="23312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Annual contract and license fee (dependent on minimum commitment to volume of entries)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94055" y="4289971"/>
              <a:ext cx="2293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Smart form, API and Template data entry options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94055" y="5033154"/>
              <a:ext cx="2293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£40 </a:t>
              </a:r>
              <a:r>
                <a:rPr lang="en-US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per customs declaration entry</a:t>
              </a:r>
              <a:endPara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43738" y="2483234"/>
            <a:ext cx="2590800" cy="3264502"/>
            <a:chOff x="7043738" y="2483234"/>
            <a:chExt cx="2590800" cy="3264502"/>
          </a:xfrm>
        </p:grpSpPr>
        <p:grpSp>
          <p:nvGrpSpPr>
            <p:cNvPr id="16" name="Group 15"/>
            <p:cNvGrpSpPr/>
            <p:nvPr/>
          </p:nvGrpSpPr>
          <p:grpSpPr>
            <a:xfrm>
              <a:off x="7043738" y="2483234"/>
              <a:ext cx="2590800" cy="3264502"/>
              <a:chOff x="7043738" y="2483234"/>
              <a:chExt cx="2590800" cy="32645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043738" y="2483234"/>
                <a:ext cx="2590800" cy="3264502"/>
              </a:xfrm>
              <a:prstGeom prst="rect">
                <a:avLst/>
              </a:prstGeom>
              <a:solidFill>
                <a:srgbClr val="2F4F7D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092156" y="2521744"/>
                <a:ext cx="2514600" cy="904875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177484" y="2789515"/>
              <a:ext cx="2293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</a:rPr>
                <a:t>OCR access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92156" y="3426619"/>
              <a:ext cx="2514600" cy="729457"/>
            </a:xfrm>
            <a:prstGeom prst="rect">
              <a:avLst/>
            </a:prstGeom>
            <a:solidFill>
              <a:srgbClr val="305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92156" y="4156076"/>
              <a:ext cx="2514600" cy="729457"/>
            </a:xfrm>
            <a:prstGeom prst="rect">
              <a:avLst/>
            </a:prstGeom>
            <a:solidFill>
              <a:srgbClr val="1A6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92156" y="4879976"/>
              <a:ext cx="2514600" cy="866450"/>
            </a:xfrm>
            <a:prstGeom prst="rect">
              <a:avLst/>
            </a:prstGeom>
            <a:solidFill>
              <a:srgbClr val="3385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74573" y="3508803"/>
              <a:ext cx="22931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Initial set up fees (dependent on complexity/volume of document templates)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02355" y="4261942"/>
              <a:ext cx="2293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Smart form and OCR data entry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02355" y="5033154"/>
              <a:ext cx="2293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£40 </a:t>
              </a:r>
              <a:r>
                <a:rPr lang="en-US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per customs declaration entry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72A4330E-9563-9140-B87C-D9432818EF70}"/>
              </a:ext>
            </a:extLst>
          </p:cNvPr>
          <p:cNvSpPr/>
          <p:nvPr/>
        </p:nvSpPr>
        <p:spPr>
          <a:xfrm>
            <a:off x="0" y="6470326"/>
            <a:ext cx="12192000" cy="787078"/>
          </a:xfrm>
          <a:prstGeom prst="rect">
            <a:avLst/>
          </a:prstGeom>
          <a:solidFill>
            <a:srgbClr val="3051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640</Words>
  <Application>Microsoft Macintosh PowerPoint</Application>
  <PresentationFormat>Widescreen</PresentationFormat>
  <Paragraphs>82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Montserrat</vt:lpstr>
      <vt:lpstr>open sans</vt:lpstr>
      <vt:lpstr>Pt serif</vt:lpstr>
      <vt:lpstr>Roboto</vt:lpstr>
      <vt:lpstr>Roboto Medium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Touhidur Rahman</dc:creator>
  <cp:lastModifiedBy>Christina O'Connor</cp:lastModifiedBy>
  <cp:revision>86</cp:revision>
  <dcterms:created xsi:type="dcterms:W3CDTF">2020-11-08T07:06:22Z</dcterms:created>
  <dcterms:modified xsi:type="dcterms:W3CDTF">2020-11-09T11:19:56Z</dcterms:modified>
</cp:coreProperties>
</file>